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4"/>
  </p:sldMasterIdLst>
  <p:notesMasterIdLst>
    <p:notesMasterId r:id="rId166"/>
  </p:notesMasterIdLst>
  <p:sldIdLst>
    <p:sldId id="261" r:id="rId5"/>
    <p:sldId id="268" r:id="rId6"/>
    <p:sldId id="372" r:id="rId7"/>
    <p:sldId id="483" r:id="rId8"/>
    <p:sldId id="592" r:id="rId9"/>
    <p:sldId id="564" r:id="rId10"/>
    <p:sldId id="565" r:id="rId11"/>
    <p:sldId id="566" r:id="rId12"/>
    <p:sldId id="545" r:id="rId13"/>
    <p:sldId id="561" r:id="rId14"/>
    <p:sldId id="573" r:id="rId15"/>
    <p:sldId id="563" r:id="rId16"/>
    <p:sldId id="574" r:id="rId17"/>
    <p:sldId id="345" r:id="rId18"/>
    <p:sldId id="350" r:id="rId19"/>
    <p:sldId id="415" r:id="rId20"/>
    <p:sldId id="416" r:id="rId21"/>
    <p:sldId id="419" r:id="rId22"/>
    <p:sldId id="384" r:id="rId23"/>
    <p:sldId id="378" r:id="rId24"/>
    <p:sldId id="581" r:id="rId25"/>
    <p:sldId id="484" r:id="rId26"/>
    <p:sldId id="381" r:id="rId27"/>
    <p:sldId id="376" r:id="rId28"/>
    <p:sldId id="423" r:id="rId29"/>
    <p:sldId id="593" r:id="rId30"/>
    <p:sldId id="594" r:id="rId31"/>
    <p:sldId id="601" r:id="rId32"/>
    <p:sldId id="602" r:id="rId33"/>
    <p:sldId id="425" r:id="rId34"/>
    <p:sldId id="426" r:id="rId35"/>
    <p:sldId id="262" r:id="rId36"/>
    <p:sldId id="647" r:id="rId37"/>
    <p:sldId id="648" r:id="rId38"/>
    <p:sldId id="649" r:id="rId39"/>
    <p:sldId id="650" r:id="rId40"/>
    <p:sldId id="651" r:id="rId41"/>
    <p:sldId id="597" r:id="rId42"/>
    <p:sldId id="595" r:id="rId43"/>
    <p:sldId id="603" r:id="rId44"/>
    <p:sldId id="642" r:id="rId45"/>
    <p:sldId id="643" r:id="rId46"/>
    <p:sldId id="600" r:id="rId47"/>
    <p:sldId id="596" r:id="rId48"/>
    <p:sldId id="598" r:id="rId49"/>
    <p:sldId id="599" r:id="rId50"/>
    <p:sldId id="604" r:id="rId51"/>
    <p:sldId id="605" r:id="rId52"/>
    <p:sldId id="606" r:id="rId53"/>
    <p:sldId id="607" r:id="rId54"/>
    <p:sldId id="645" r:id="rId55"/>
    <p:sldId id="646" r:id="rId56"/>
    <p:sldId id="608" r:id="rId57"/>
    <p:sldId id="644" r:id="rId58"/>
    <p:sldId id="264" r:id="rId59"/>
    <p:sldId id="437" r:id="rId60"/>
    <p:sldId id="433" r:id="rId61"/>
    <p:sldId id="490" r:id="rId62"/>
    <p:sldId id="500" r:id="rId63"/>
    <p:sldId id="493" r:id="rId64"/>
    <p:sldId id="494" r:id="rId65"/>
    <p:sldId id="501" r:id="rId66"/>
    <p:sldId id="495" r:id="rId67"/>
    <p:sldId id="497" r:id="rId68"/>
    <p:sldId id="502" r:id="rId69"/>
    <p:sldId id="498" r:id="rId70"/>
    <p:sldId id="503" r:id="rId71"/>
    <p:sldId id="499" r:id="rId72"/>
    <p:sldId id="504" r:id="rId73"/>
    <p:sldId id="528" r:id="rId74"/>
    <p:sldId id="618" r:id="rId75"/>
    <p:sldId id="619" r:id="rId76"/>
    <p:sldId id="620" r:id="rId77"/>
    <p:sldId id="621" r:id="rId78"/>
    <p:sldId id="622" r:id="rId79"/>
    <p:sldId id="265" r:id="rId80"/>
    <p:sldId id="629" r:id="rId81"/>
    <p:sldId id="630" r:id="rId82"/>
    <p:sldId id="631" r:id="rId83"/>
    <p:sldId id="632" r:id="rId84"/>
    <p:sldId id="633" r:id="rId85"/>
    <p:sldId id="634" r:id="rId86"/>
    <p:sldId id="613" r:id="rId87"/>
    <p:sldId id="609" r:id="rId88"/>
    <p:sldId id="610" r:id="rId89"/>
    <p:sldId id="611" r:id="rId90"/>
    <p:sldId id="612" r:id="rId91"/>
    <p:sldId id="614" r:id="rId92"/>
    <p:sldId id="615" r:id="rId93"/>
    <p:sldId id="616" r:id="rId94"/>
    <p:sldId id="617" r:id="rId95"/>
    <p:sldId id="624" r:id="rId96"/>
    <p:sldId id="625" r:id="rId97"/>
    <p:sldId id="626" r:id="rId98"/>
    <p:sldId id="627" r:id="rId99"/>
    <p:sldId id="628" r:id="rId100"/>
    <p:sldId id="635" r:id="rId101"/>
    <p:sldId id="636" r:id="rId102"/>
    <p:sldId id="637" r:id="rId103"/>
    <p:sldId id="638" r:id="rId104"/>
    <p:sldId id="639" r:id="rId105"/>
    <p:sldId id="640" r:id="rId106"/>
    <p:sldId id="641" r:id="rId107"/>
    <p:sldId id="266" r:id="rId108"/>
    <p:sldId id="547" r:id="rId109"/>
    <p:sldId id="531" r:id="rId110"/>
    <p:sldId id="535" r:id="rId111"/>
    <p:sldId id="541" r:id="rId112"/>
    <p:sldId id="534" r:id="rId113"/>
    <p:sldId id="543" r:id="rId114"/>
    <p:sldId id="533" r:id="rId115"/>
    <p:sldId id="546" r:id="rId116"/>
    <p:sldId id="550" r:id="rId117"/>
    <p:sldId id="549" r:id="rId118"/>
    <p:sldId id="553" r:id="rId119"/>
    <p:sldId id="559" r:id="rId120"/>
    <p:sldId id="557" r:id="rId121"/>
    <p:sldId id="558" r:id="rId122"/>
    <p:sldId id="568" r:id="rId123"/>
    <p:sldId id="515" r:id="rId124"/>
    <p:sldId id="513" r:id="rId125"/>
    <p:sldId id="512" r:id="rId126"/>
    <p:sldId id="514" r:id="rId127"/>
    <p:sldId id="516" r:id="rId128"/>
    <p:sldId id="517" r:id="rId129"/>
    <p:sldId id="518" r:id="rId130"/>
    <p:sldId id="492" r:id="rId131"/>
    <p:sldId id="506" r:id="rId132"/>
    <p:sldId id="508" r:id="rId133"/>
    <p:sldId id="509" r:id="rId134"/>
    <p:sldId id="510" r:id="rId135"/>
    <p:sldId id="507" r:id="rId136"/>
    <p:sldId id="511" r:id="rId137"/>
    <p:sldId id="575" r:id="rId138"/>
    <p:sldId id="576" r:id="rId139"/>
    <p:sldId id="577" r:id="rId140"/>
    <p:sldId id="578" r:id="rId141"/>
    <p:sldId id="570" r:id="rId142"/>
    <p:sldId id="569" r:id="rId143"/>
    <p:sldId id="571" r:id="rId144"/>
    <p:sldId id="572" r:id="rId145"/>
    <p:sldId id="519" r:id="rId146"/>
    <p:sldId id="527" r:id="rId147"/>
    <p:sldId id="524" r:id="rId148"/>
    <p:sldId id="523" r:id="rId149"/>
    <p:sldId id="556" r:id="rId150"/>
    <p:sldId id="530" r:id="rId151"/>
    <p:sldId id="579" r:id="rId152"/>
    <p:sldId id="555" r:id="rId153"/>
    <p:sldId id="580" r:id="rId154"/>
    <p:sldId id="584" r:id="rId155"/>
    <p:sldId id="582" r:id="rId156"/>
    <p:sldId id="583" r:id="rId157"/>
    <p:sldId id="585" r:id="rId158"/>
    <p:sldId id="586" r:id="rId159"/>
    <p:sldId id="587" r:id="rId160"/>
    <p:sldId id="588" r:id="rId161"/>
    <p:sldId id="589" r:id="rId162"/>
    <p:sldId id="590" r:id="rId163"/>
    <p:sldId id="445" r:id="rId164"/>
    <p:sldId id="308" r:id="rId1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EE51D-83CB-3B2E-69A9-A5E8C01F744D}" v="136" dt="2023-06-18T10:17:44.109"/>
    <p1510:client id="{06B07B2F-E3E0-1C7B-2A25-B5EE657492F2}" v="448" dt="2022-06-30T15:41:01.782"/>
    <p1510:client id="{09A9BAB4-593D-6A59-1A64-0412108064D8}" v="33" dt="2023-06-14T20:48:17.460"/>
    <p1510:client id="{0A048C58-78F3-85BA-A6ED-63D2FBA3DB33}" v="278" dt="2023-06-15T20:20:06.253"/>
    <p1510:client id="{0C648546-B2B2-14DB-2FFC-FBE733D613DE}" v="139" dt="2023-06-27T18:18:01.482"/>
    <p1510:client id="{13CBCCD6-EFBA-53B5-DA66-0AD6B19CF290}" v="251" dt="2023-06-27T07:42:32.278"/>
    <p1510:client id="{1E1CBCBB-039A-A089-2840-8A8E40A2A18D}" v="19" dt="2023-07-02T14:32:08.290"/>
    <p1510:client id="{1E846A24-BADB-12F6-C5B3-D0C1A47E2FFB}" v="255" dt="2023-06-15T13:57:04.146"/>
    <p1510:client id="{402F853A-25D3-6E2C-8D68-D14999B5387E}" v="2" dt="2023-06-19T19:06:49.892"/>
    <p1510:client id="{42D6A998-91E5-C19F-AF35-9C5BEDAA8D62}" v="230" dt="2023-06-14T21:02:11.938"/>
    <p1510:client id="{48F29C62-742B-2FC8-F44A-CE96DA51ED13}" v="101" dt="2023-06-14T20:35:58.762"/>
    <p1510:client id="{59C59980-49F5-586F-1760-89129A0F17A0}" v="607" dt="2023-07-02T17:16:45.923"/>
    <p1510:client id="{5C85ABC6-76AF-2520-3D03-785D78963319}" v="197" dt="2023-07-02T19:21:02.510"/>
    <p1510:client id="{673EB32B-1946-D7F9-9B1B-33FBB21DB160}" v="100" dt="2023-06-14T19:29:23.826"/>
    <p1510:client id="{81466CCB-5111-42EF-6C88-B308DFEB64D8}" v="2" dt="2023-06-14T20:59:17.748"/>
    <p1510:client id="{88EE5BE7-6F0A-03EB-D92D-B19E84EA12B2}" v="22" dt="2022-06-20T17:50:51.335"/>
    <p1510:client id="{8BD3BD86-D10C-688D-257F-22BB25C234CE}" v="29" dt="2023-06-26T20:26:58.600"/>
    <p1510:client id="{91DBF6E4-27AB-4815-990D-E223466CCF74}" v="275" dt="2023-06-18T17:37:35.382"/>
    <p1510:client id="{94A9267F-0421-D568-A04E-022D5E10624B}" v="314" dt="2023-06-26T20:21:06.744"/>
    <p1510:client id="{9D2D86D1-5484-47BD-9D2A-1BAAA9B6B24A}" v="36" dt="2022-07-03T10:17:08.296"/>
    <p1510:client id="{A0F124C2-058D-45AD-E917-0E0883F29871}" v="110" dt="2023-06-14T11:43:46.319"/>
    <p1510:client id="{A0F4F335-5B7E-D4A3-B4B0-A7931F9E64E0}" v="161" dt="2022-07-03T10:30:42.900"/>
    <p1510:client id="{A56B9A6C-57B1-F5EC-505F-259D82D583F2}" v="111" dt="2023-07-02T14:09:53.382"/>
    <p1510:client id="{B0083ACE-FF00-94F1-0FC7-77DEB2B59D5A}" v="322" dt="2023-04-14T15:58:14.162"/>
    <p1510:client id="{B019EA7B-D421-6593-9A0C-86E35E5F58E8}" v="125" dt="2022-06-30T11:42:32.556"/>
    <p1510:client id="{B1CC344C-0A20-2CA5-77E7-9A5834BAA584}" v="14" dt="2022-06-21T13:20:30.347"/>
    <p1510:client id="{B2B7EE80-B251-43C0-BA17-F9A00CCA5B46}" v="61" dt="2022-06-29T08:52:12.522"/>
    <p1510:client id="{B4087550-1E19-F0CE-633D-033B8B05CDBE}" v="363" dt="2023-06-29T10:33:01.995"/>
    <p1510:client id="{BDD3D9D2-7F4A-4576-A60C-0C4EAF3F6593}" v="589" dt="2022-06-21T13:12:56.769"/>
    <p1510:client id="{CCE4EC73-CEAF-874A-E08C-DE4D8B07A783}" v="4" dt="2022-07-03T10:20:09.039"/>
    <p1510:client id="{CCED80D7-B216-EE0B-4595-2A95BD1F6E5D}" v="318" dt="2023-06-19T19:30:15.581"/>
    <p1510:client id="{D28E7040-242C-26CD-395B-35FF0B1760C1}" v="121" dt="2023-07-02T14:49:40.414"/>
    <p1510:client id="{D7AC2ACC-BA74-2F40-BC24-C02B9637690E}" v="4" dt="2023-06-18T19:40:44.877"/>
    <p1510:client id="{DDB653D1-2232-4DD1-BE20-D5C6C97E26BF}" v="514" dt="2023-07-02T18:47:22.908"/>
    <p1510:client id="{F04A6E22-19EC-63E7-8F82-6EDFF4A0C934}" v="102" dt="2022-06-30T12:31:11.697"/>
    <p1510:client id="{F549A260-520B-3AE3-B225-9816C6BD7B19}" v="53" dt="2023-06-15T13:29:05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tableStyles" Target="tableStyle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microsoft.com/office/2015/10/relationships/revisionInfo" Target="revisionInfo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1C9D1-5AE8-4740-9499-6EF86271E821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DAB4EF9-6591-4B17-8295-D0532CF11A82}">
      <dgm:prSet/>
      <dgm:spPr/>
      <dgm:t>
        <a:bodyPr/>
        <a:lstStyle/>
        <a:p>
          <a:r>
            <a:rPr lang="en-US" b="1"/>
            <a:t>WIR PRÄSENTIEREN  </a:t>
          </a:r>
          <a:endParaRPr lang="en-US"/>
        </a:p>
      </dgm:t>
    </dgm:pt>
    <dgm:pt modelId="{F4D9D320-1634-4753-B21D-9C4B8B95F8D6}" type="parTrans" cxnId="{B85EEE12-7FFB-4B4E-965F-FB9E917F5405}">
      <dgm:prSet/>
      <dgm:spPr/>
      <dgm:t>
        <a:bodyPr/>
        <a:lstStyle/>
        <a:p>
          <a:endParaRPr lang="en-US"/>
        </a:p>
      </dgm:t>
    </dgm:pt>
    <dgm:pt modelId="{089D4EF6-4DAC-4B50-98DC-38690B97E2AA}" type="sibTrans" cxnId="{B85EEE12-7FFB-4B4E-965F-FB9E917F5405}">
      <dgm:prSet/>
      <dgm:spPr/>
      <dgm:t>
        <a:bodyPr/>
        <a:lstStyle/>
        <a:p>
          <a:endParaRPr lang="en-US"/>
        </a:p>
      </dgm:t>
    </dgm:pt>
    <dgm:pt modelId="{DEA6A773-67E2-4614-88E8-146D60F552E5}">
      <dgm:prSet/>
      <dgm:spPr/>
      <dgm:t>
        <a:bodyPr/>
        <a:lstStyle/>
        <a:p>
          <a:r>
            <a:rPr lang="en-US" b="1"/>
            <a:t>UNSERE</a:t>
          </a:r>
          <a:endParaRPr lang="en-US"/>
        </a:p>
      </dgm:t>
    </dgm:pt>
    <dgm:pt modelId="{4FB543C8-7108-4942-AB7C-EB6F3E5964CB}" type="parTrans" cxnId="{9B89351A-0465-4785-8098-166B6739F0F1}">
      <dgm:prSet/>
      <dgm:spPr/>
      <dgm:t>
        <a:bodyPr/>
        <a:lstStyle/>
        <a:p>
          <a:endParaRPr lang="en-US"/>
        </a:p>
      </dgm:t>
    </dgm:pt>
    <dgm:pt modelId="{8C688584-A3C9-41F5-A8C5-0D934DFDCE69}" type="sibTrans" cxnId="{9B89351A-0465-4785-8098-166B6739F0F1}">
      <dgm:prSet/>
      <dgm:spPr/>
      <dgm:t>
        <a:bodyPr/>
        <a:lstStyle/>
        <a:p>
          <a:endParaRPr lang="en-US"/>
        </a:p>
      </dgm:t>
    </dgm:pt>
    <dgm:pt modelId="{5BB42067-F290-45AA-AF16-7B0DB1AB509E}">
      <dgm:prSet/>
      <dgm:spPr/>
      <dgm:t>
        <a:bodyPr/>
        <a:lstStyle/>
        <a:p>
          <a:r>
            <a:rPr lang="en-US" b="1"/>
            <a:t>LESESCHACHTELN</a:t>
          </a:r>
          <a:endParaRPr lang="en-US"/>
        </a:p>
      </dgm:t>
    </dgm:pt>
    <dgm:pt modelId="{7DACA6E8-1A3D-406B-8FD1-29F0910B71D3}" type="parTrans" cxnId="{C7D67272-F8A9-4372-8C80-B5F6AED7F63D}">
      <dgm:prSet/>
      <dgm:spPr/>
      <dgm:t>
        <a:bodyPr/>
        <a:lstStyle/>
        <a:p>
          <a:endParaRPr lang="en-US"/>
        </a:p>
      </dgm:t>
    </dgm:pt>
    <dgm:pt modelId="{1E738A67-1EB0-4CAF-A693-B3B06992846A}" type="sibTrans" cxnId="{C7D67272-F8A9-4372-8C80-B5F6AED7F63D}">
      <dgm:prSet/>
      <dgm:spPr/>
      <dgm:t>
        <a:bodyPr/>
        <a:lstStyle/>
        <a:p>
          <a:endParaRPr lang="en-US"/>
        </a:p>
      </dgm:t>
    </dgm:pt>
    <dgm:pt modelId="{99B614B6-690B-4C51-80F3-D45CC24FF404}" type="pres">
      <dgm:prSet presAssocID="{A771C9D1-5AE8-4740-9499-6EF86271E821}" presName="vert0" presStyleCnt="0">
        <dgm:presLayoutVars>
          <dgm:dir/>
          <dgm:animOne val="branch"/>
          <dgm:animLvl val="lvl"/>
        </dgm:presLayoutVars>
      </dgm:prSet>
      <dgm:spPr/>
    </dgm:pt>
    <dgm:pt modelId="{34C8EF44-1393-4A88-B0C5-FAEC19D10E3F}" type="pres">
      <dgm:prSet presAssocID="{FDAB4EF9-6591-4B17-8295-D0532CF11A82}" presName="thickLine" presStyleLbl="alignNode1" presStyleIdx="0" presStyleCnt="3"/>
      <dgm:spPr/>
    </dgm:pt>
    <dgm:pt modelId="{69B3E00F-1067-4A8E-AA49-D878CD64D375}" type="pres">
      <dgm:prSet presAssocID="{FDAB4EF9-6591-4B17-8295-D0532CF11A82}" presName="horz1" presStyleCnt="0"/>
      <dgm:spPr/>
    </dgm:pt>
    <dgm:pt modelId="{17DB3CA0-932D-4405-9416-9B5F26965451}" type="pres">
      <dgm:prSet presAssocID="{FDAB4EF9-6591-4B17-8295-D0532CF11A82}" presName="tx1" presStyleLbl="revTx" presStyleIdx="0" presStyleCnt="3"/>
      <dgm:spPr/>
    </dgm:pt>
    <dgm:pt modelId="{5F187884-6B62-4722-ABF4-81B0C03FAD47}" type="pres">
      <dgm:prSet presAssocID="{FDAB4EF9-6591-4B17-8295-D0532CF11A82}" presName="vert1" presStyleCnt="0"/>
      <dgm:spPr/>
    </dgm:pt>
    <dgm:pt modelId="{6B7CA4E4-4D32-4019-AD6D-856145215552}" type="pres">
      <dgm:prSet presAssocID="{DEA6A773-67E2-4614-88E8-146D60F552E5}" presName="thickLine" presStyleLbl="alignNode1" presStyleIdx="1" presStyleCnt="3"/>
      <dgm:spPr/>
    </dgm:pt>
    <dgm:pt modelId="{D43006D2-1BFE-45CB-BC93-EE5FE81ADCAE}" type="pres">
      <dgm:prSet presAssocID="{DEA6A773-67E2-4614-88E8-146D60F552E5}" presName="horz1" presStyleCnt="0"/>
      <dgm:spPr/>
    </dgm:pt>
    <dgm:pt modelId="{3FE58B8E-28FF-43B0-9433-9B883F3C3BD9}" type="pres">
      <dgm:prSet presAssocID="{DEA6A773-67E2-4614-88E8-146D60F552E5}" presName="tx1" presStyleLbl="revTx" presStyleIdx="1" presStyleCnt="3"/>
      <dgm:spPr/>
    </dgm:pt>
    <dgm:pt modelId="{677E5AD1-C66F-4104-AE49-5820962A675A}" type="pres">
      <dgm:prSet presAssocID="{DEA6A773-67E2-4614-88E8-146D60F552E5}" presName="vert1" presStyleCnt="0"/>
      <dgm:spPr/>
    </dgm:pt>
    <dgm:pt modelId="{5CCFE232-7CDC-438F-A527-8B91BC854A08}" type="pres">
      <dgm:prSet presAssocID="{5BB42067-F290-45AA-AF16-7B0DB1AB509E}" presName="thickLine" presStyleLbl="alignNode1" presStyleIdx="2" presStyleCnt="3"/>
      <dgm:spPr/>
    </dgm:pt>
    <dgm:pt modelId="{BE5ED2CE-0B59-4E5E-B173-D939918BF547}" type="pres">
      <dgm:prSet presAssocID="{5BB42067-F290-45AA-AF16-7B0DB1AB509E}" presName="horz1" presStyleCnt="0"/>
      <dgm:spPr/>
    </dgm:pt>
    <dgm:pt modelId="{374A5BE9-1B48-4276-A850-A3BD662ACEA8}" type="pres">
      <dgm:prSet presAssocID="{5BB42067-F290-45AA-AF16-7B0DB1AB509E}" presName="tx1" presStyleLbl="revTx" presStyleIdx="2" presStyleCnt="3"/>
      <dgm:spPr/>
    </dgm:pt>
    <dgm:pt modelId="{73F9CB2E-AA96-40C5-9E36-37657E03DDFB}" type="pres">
      <dgm:prSet presAssocID="{5BB42067-F290-45AA-AF16-7B0DB1AB509E}" presName="vert1" presStyleCnt="0"/>
      <dgm:spPr/>
    </dgm:pt>
  </dgm:ptLst>
  <dgm:cxnLst>
    <dgm:cxn modelId="{B85EEE12-7FFB-4B4E-965F-FB9E917F5405}" srcId="{A771C9D1-5AE8-4740-9499-6EF86271E821}" destId="{FDAB4EF9-6591-4B17-8295-D0532CF11A82}" srcOrd="0" destOrd="0" parTransId="{F4D9D320-1634-4753-B21D-9C4B8B95F8D6}" sibTransId="{089D4EF6-4DAC-4B50-98DC-38690B97E2AA}"/>
    <dgm:cxn modelId="{9B89351A-0465-4785-8098-166B6739F0F1}" srcId="{A771C9D1-5AE8-4740-9499-6EF86271E821}" destId="{DEA6A773-67E2-4614-88E8-146D60F552E5}" srcOrd="1" destOrd="0" parTransId="{4FB543C8-7108-4942-AB7C-EB6F3E5964CB}" sibTransId="{8C688584-A3C9-41F5-A8C5-0D934DFDCE69}"/>
    <dgm:cxn modelId="{E37EAC4D-DF74-4EA7-B0BF-C75771321749}" type="presOf" srcId="{A771C9D1-5AE8-4740-9499-6EF86271E821}" destId="{99B614B6-690B-4C51-80F3-D45CC24FF404}" srcOrd="0" destOrd="0" presId="urn:microsoft.com/office/officeart/2008/layout/LinedList"/>
    <dgm:cxn modelId="{C7D67272-F8A9-4372-8C80-B5F6AED7F63D}" srcId="{A771C9D1-5AE8-4740-9499-6EF86271E821}" destId="{5BB42067-F290-45AA-AF16-7B0DB1AB509E}" srcOrd="2" destOrd="0" parTransId="{7DACA6E8-1A3D-406B-8FD1-29F0910B71D3}" sibTransId="{1E738A67-1EB0-4CAF-A693-B3B06992846A}"/>
    <dgm:cxn modelId="{4C0E65A5-DDA9-4A93-B2BB-EF4A8505E680}" type="presOf" srcId="{5BB42067-F290-45AA-AF16-7B0DB1AB509E}" destId="{374A5BE9-1B48-4276-A850-A3BD662ACEA8}" srcOrd="0" destOrd="0" presId="urn:microsoft.com/office/officeart/2008/layout/LinedList"/>
    <dgm:cxn modelId="{9CA610B5-AE5B-4D37-BA8B-855396C2B0B5}" type="presOf" srcId="{DEA6A773-67E2-4614-88E8-146D60F552E5}" destId="{3FE58B8E-28FF-43B0-9433-9B883F3C3BD9}" srcOrd="0" destOrd="0" presId="urn:microsoft.com/office/officeart/2008/layout/LinedList"/>
    <dgm:cxn modelId="{4D3985D6-C231-4064-AD8E-DC034998ED70}" type="presOf" srcId="{FDAB4EF9-6591-4B17-8295-D0532CF11A82}" destId="{17DB3CA0-932D-4405-9416-9B5F26965451}" srcOrd="0" destOrd="0" presId="urn:microsoft.com/office/officeart/2008/layout/LinedList"/>
    <dgm:cxn modelId="{7A50711F-64F8-4D96-B712-BDFE0D68A365}" type="presParOf" srcId="{99B614B6-690B-4C51-80F3-D45CC24FF404}" destId="{34C8EF44-1393-4A88-B0C5-FAEC19D10E3F}" srcOrd="0" destOrd="0" presId="urn:microsoft.com/office/officeart/2008/layout/LinedList"/>
    <dgm:cxn modelId="{C704DE1A-04AB-4AA9-BD0B-F726CEA0470D}" type="presParOf" srcId="{99B614B6-690B-4C51-80F3-D45CC24FF404}" destId="{69B3E00F-1067-4A8E-AA49-D878CD64D375}" srcOrd="1" destOrd="0" presId="urn:microsoft.com/office/officeart/2008/layout/LinedList"/>
    <dgm:cxn modelId="{851A5EB4-0E4F-4132-97E9-53BFEADDCA89}" type="presParOf" srcId="{69B3E00F-1067-4A8E-AA49-D878CD64D375}" destId="{17DB3CA0-932D-4405-9416-9B5F26965451}" srcOrd="0" destOrd="0" presId="urn:microsoft.com/office/officeart/2008/layout/LinedList"/>
    <dgm:cxn modelId="{46E74F8F-1CF6-4B5D-AA47-A5E2B73331FF}" type="presParOf" srcId="{69B3E00F-1067-4A8E-AA49-D878CD64D375}" destId="{5F187884-6B62-4722-ABF4-81B0C03FAD47}" srcOrd="1" destOrd="0" presId="urn:microsoft.com/office/officeart/2008/layout/LinedList"/>
    <dgm:cxn modelId="{61F1CBBC-2620-45FC-A7A8-159B3F4F60C5}" type="presParOf" srcId="{99B614B6-690B-4C51-80F3-D45CC24FF404}" destId="{6B7CA4E4-4D32-4019-AD6D-856145215552}" srcOrd="2" destOrd="0" presId="urn:microsoft.com/office/officeart/2008/layout/LinedList"/>
    <dgm:cxn modelId="{9CD65ED0-90C6-4C0E-913D-7AC9FA8A70EC}" type="presParOf" srcId="{99B614B6-690B-4C51-80F3-D45CC24FF404}" destId="{D43006D2-1BFE-45CB-BC93-EE5FE81ADCAE}" srcOrd="3" destOrd="0" presId="urn:microsoft.com/office/officeart/2008/layout/LinedList"/>
    <dgm:cxn modelId="{4851C12D-7D6F-44A0-AFF5-44D40505D249}" type="presParOf" srcId="{D43006D2-1BFE-45CB-BC93-EE5FE81ADCAE}" destId="{3FE58B8E-28FF-43B0-9433-9B883F3C3BD9}" srcOrd="0" destOrd="0" presId="urn:microsoft.com/office/officeart/2008/layout/LinedList"/>
    <dgm:cxn modelId="{E61B3EC1-6710-498A-9DF6-3D3005DA57A6}" type="presParOf" srcId="{D43006D2-1BFE-45CB-BC93-EE5FE81ADCAE}" destId="{677E5AD1-C66F-4104-AE49-5820962A675A}" srcOrd="1" destOrd="0" presId="urn:microsoft.com/office/officeart/2008/layout/LinedList"/>
    <dgm:cxn modelId="{141B68D5-2775-438D-83D2-3B1BDC82FE43}" type="presParOf" srcId="{99B614B6-690B-4C51-80F3-D45CC24FF404}" destId="{5CCFE232-7CDC-438F-A527-8B91BC854A08}" srcOrd="4" destOrd="0" presId="urn:microsoft.com/office/officeart/2008/layout/LinedList"/>
    <dgm:cxn modelId="{CC26256C-2F7D-4E2D-843F-43BA7446E01E}" type="presParOf" srcId="{99B614B6-690B-4C51-80F3-D45CC24FF404}" destId="{BE5ED2CE-0B59-4E5E-B173-D939918BF547}" srcOrd="5" destOrd="0" presId="urn:microsoft.com/office/officeart/2008/layout/LinedList"/>
    <dgm:cxn modelId="{1301EF1F-A00B-4911-B5A5-C10CF28D5677}" type="presParOf" srcId="{BE5ED2CE-0B59-4E5E-B173-D939918BF547}" destId="{374A5BE9-1B48-4276-A850-A3BD662ACEA8}" srcOrd="0" destOrd="0" presId="urn:microsoft.com/office/officeart/2008/layout/LinedList"/>
    <dgm:cxn modelId="{DD7BDB62-5772-4BF0-9D99-9A8C08C2E1F4}" type="presParOf" srcId="{BE5ED2CE-0B59-4E5E-B173-D939918BF547}" destId="{73F9CB2E-AA96-40C5-9E36-37657E03DD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8EF44-1393-4A88-B0C5-FAEC19D10E3F}">
      <dsp:nvSpPr>
        <dsp:cNvPr id="0" name=""/>
        <dsp:cNvSpPr/>
      </dsp:nvSpPr>
      <dsp:spPr>
        <a:xfrm>
          <a:off x="0" y="1756"/>
          <a:ext cx="460215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DB3CA0-932D-4405-9416-9B5F26965451}">
      <dsp:nvSpPr>
        <dsp:cNvPr id="0" name=""/>
        <dsp:cNvSpPr/>
      </dsp:nvSpPr>
      <dsp:spPr>
        <a:xfrm>
          <a:off x="0" y="1756"/>
          <a:ext cx="4602152" cy="1197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WIR PRÄSENTIEREN  </a:t>
          </a:r>
          <a:endParaRPr lang="en-US" sz="3600" kern="1200"/>
        </a:p>
      </dsp:txBody>
      <dsp:txXfrm>
        <a:off x="0" y="1756"/>
        <a:ext cx="4602152" cy="1197789"/>
      </dsp:txXfrm>
    </dsp:sp>
    <dsp:sp modelId="{6B7CA4E4-4D32-4019-AD6D-856145215552}">
      <dsp:nvSpPr>
        <dsp:cNvPr id="0" name=""/>
        <dsp:cNvSpPr/>
      </dsp:nvSpPr>
      <dsp:spPr>
        <a:xfrm>
          <a:off x="0" y="1199545"/>
          <a:ext cx="460215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E58B8E-28FF-43B0-9433-9B883F3C3BD9}">
      <dsp:nvSpPr>
        <dsp:cNvPr id="0" name=""/>
        <dsp:cNvSpPr/>
      </dsp:nvSpPr>
      <dsp:spPr>
        <a:xfrm>
          <a:off x="0" y="1199545"/>
          <a:ext cx="4602152" cy="1197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UNSERE</a:t>
          </a:r>
          <a:endParaRPr lang="en-US" sz="3600" kern="1200"/>
        </a:p>
      </dsp:txBody>
      <dsp:txXfrm>
        <a:off x="0" y="1199545"/>
        <a:ext cx="4602152" cy="1197789"/>
      </dsp:txXfrm>
    </dsp:sp>
    <dsp:sp modelId="{5CCFE232-7CDC-438F-A527-8B91BC854A08}">
      <dsp:nvSpPr>
        <dsp:cNvPr id="0" name=""/>
        <dsp:cNvSpPr/>
      </dsp:nvSpPr>
      <dsp:spPr>
        <a:xfrm>
          <a:off x="0" y="2397334"/>
          <a:ext cx="460215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4A5BE9-1B48-4276-A850-A3BD662ACEA8}">
      <dsp:nvSpPr>
        <dsp:cNvPr id="0" name=""/>
        <dsp:cNvSpPr/>
      </dsp:nvSpPr>
      <dsp:spPr>
        <a:xfrm>
          <a:off x="0" y="2397334"/>
          <a:ext cx="4602152" cy="1197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LESESCHACHTELN</a:t>
          </a:r>
          <a:endParaRPr lang="en-US" sz="3600" kern="1200"/>
        </a:p>
      </dsp:txBody>
      <dsp:txXfrm>
        <a:off x="0" y="2397334"/>
        <a:ext cx="4602152" cy="1197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5T13:57:20.71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24731 1349 16383 0 0,'6'0'0'0'0,"7"6"0"0"0,1 7 0 0 0,-1 7 0 0 0,-3 5 0 0 0,-4 5 0 0 0,-2 2 0 0 0,-2 1 0 0 0,4-4 0 0 0,1-2 0 0 0,-1-1 0 0 0,0 2 0 0 0,-3 1 0 0 0,-1 2 0 0 0,-1 0 0 0 0,-1 1 0 0 0,0 0 0 0 0,0 1 0 0 0,0 0 0 0 0,0 0 0 0 0,-1 0 0 0 0,1-1 0 0 0,0 1 0 0 0,0 0 0 0 0,-6-1 0 0 0,-1 1 0 0 0,0-1 0 0 0,-4 1 0 0 0,0-1 0 0 0,1 1 0 0 0,3 0 0 0 0,-3-6 0 0 0,0-2 0 0 0,2 0 0 0 0,-3-3 0 0 0,-1-1 0 0 0,3 2 0 0 0,3 2 0 0 0,-4-2 0 0 0,1 0 0 0 0,-5 1 0 0 0,1 3 0 0 0,-3-4 0 0 0,1 0 0 0 0,3 2 0 0 0,4 2 0 0 0,3 2 0 0 0,-4 1 0 0 0,1 2 0 0 0,-4-5 0 0 0,-1-2 0 0 0,8-5 0 0 0,11-5 0 0 0,9-1 0 0 0,2 4 0 0 0,4-2 0 0 0,4-3 0 0 0,3-4 0 0 0,-3 2 0 0 0,-6 4 0 0 0,0 1 0 0 0,1 2 0 0 0,4-2 0 0 0,3-3 0 0 0,2 1 0 0 0,-3 4 0 0 0,-2-1 0 0 0,2-3 0 0 0,2-4 0 0 0,-5 1 0 0 0,1-1 0 0 0,0 4 0 0 0,3 5 0 0 0,2-2 0 0 0,1-2 0 0 0,-4 1 0 0 0,-1-3 0 0 0,1 3 0 0 0,1-1 0 0 0,-4 1 0 0 0,0-1 0 0 0,2-3 0 0 0,1 1 0 0 0,3 5 0 0 0,1-1 0 0 0,2-4 0 0 0,0 2 0 0 0,1-1 0 0 0,0 1 0 0 0,-6 5 0 0 0,5-2 0 0 0,1-3 0 0 0,1-5 0 0 0,0 2 0 0 0,0-1 0 0 0,0 3 0 0 0,-1-1 0 0 0,0-3 0 0 0,-5 3 0 0 0,-3-1 0 0 0,0-3 0 0 0,-3 3 0 0 0,-7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5T13:57:20.71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24712 2598 16383 0 0,'6'-6'0'0'0,"7"-1"0"0"0,1-6 0 0 0,10-5 0 0 0,6-1 0 0 0,-2-1 0 0 0,5 1 0 0 0,3 5 0 0 0,0-1 0 0 0,0-3 0 0 0,0-5 0 0 0,-2 2 0 0 0,6 5 0 0 0,-5-1 0 0 0,-3-3 0 0 0,5 2 0 0 0,1-2 0 0 0,0 4 0 0 0,-1-3 0 0 0,-2 3 0 0 0,-6-1 0 0 0,-2 1 0 0 0,-1 5 0 0 0,0 3 0 0 0,-3-2 0 0 0,0-5 0 0 0,1 0 0 0 0,2 2 0 0 0,-3-1 0 0 0,0 1 0 0 0,1-3 0 0 0,3 2 0 0 0,2 2 0 0 0,-5-1 0 0 0,6 1 0 0 0,3-3 0 0 0,-4-4 0 0 0,-2 0 0 0 0,0 5 0 0 0,2 3 0 0 0,-5-1 0 0 0,-1 2 0 0 0,2-4 0 0 0,7 1 0 0 0,4-3 0 0 0,1-4 0 0 0,6 1 0 0 0,-5-2 0 0 0,-3 3 0 0 0,3 5 0 0 0,-4-2 0 0 0,2-3 0 0 0,7 1 0 0 0,-4-2 0 0 0,-3 2 0 0 0,-2 5 0 0 0,-2-2 0 0 0,0 1 0 0 0,-1-2 0 0 0,1-4 0 0 0,0 1 0 0 0,0 3 0 0 0,0 5 0 0 0,1 4 0 0 0,-6-3 0 0 0,-2 0 0 0 0,0-3 0 0 0,2-1 0 0 0,2 3 0 0 0,1 3 0 0 0,-4-3 0 0 0,-2 0 0 0 0,2 1 0 0 0,-4-2 0 0 0,-1 0 0 0 0,2 2 0 0 0,3 3 0 0 0,-3-4 0 0 0,0 0 0 0 0,1 3 0 0 0,-3-5 0 0 0,1 1 0 0 0,1 2 0 0 0,3-3 0 0 0,3 1 0 0 0,1 1 0 0 0,2-2 0 0 0,0 1 0 0 0,-4-4 0 0 0,-3 1 0 0 0,1 3 0 0 0,2 3 0 0 0,-5-2 0 0 0,0 0 0 0 0,-4-3 0 0 0,0 0 0 0 0,-3-4 0 0 0,1 3 0 0 0,3 2 0 0 0,-1-2 0 0 0,1 2 0 0 0,-3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4A335-D23B-4949-B3E8-0B1B17A9330E}" type="datetimeFigureOut">
              <a:t>06.07.2023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3F8BA-C010-4832-960A-33C66351810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7/6/2023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2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1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60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4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3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5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872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372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7" Type="http://schemas.openxmlformats.org/officeDocument/2006/relationships/image" Target="../media/image315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jpeg"/><Relationship Id="rId5" Type="http://schemas.openxmlformats.org/officeDocument/2006/relationships/image" Target="../media/image313.jpeg"/><Relationship Id="rId4" Type="http://schemas.openxmlformats.org/officeDocument/2006/relationships/image" Target="../media/image31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image" Target="../media/image32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3.jpeg"/><Relationship Id="rId4" Type="http://schemas.openxmlformats.org/officeDocument/2006/relationships/image" Target="../media/image3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2.jpeg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6.jpeg"/><Relationship Id="rId4" Type="http://schemas.openxmlformats.org/officeDocument/2006/relationships/image" Target="../media/image34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jpeg"/><Relationship Id="rId4" Type="http://schemas.openxmlformats.org/officeDocument/2006/relationships/image" Target="../media/image34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7" Type="http://schemas.openxmlformats.org/officeDocument/2006/relationships/image" Target="../media/image361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jpeg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.jpeg"/><Relationship Id="rId5" Type="http://schemas.openxmlformats.org/officeDocument/2006/relationships/image" Target="../media/image367.jpeg"/><Relationship Id="rId4" Type="http://schemas.openxmlformats.org/officeDocument/2006/relationships/image" Target="../media/image3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3.jpeg"/><Relationship Id="rId4" Type="http://schemas.openxmlformats.org/officeDocument/2006/relationships/image" Target="../media/image39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0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6.jpe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5.jpeg"/><Relationship Id="rId4" Type="http://schemas.openxmlformats.org/officeDocument/2006/relationships/image" Target="../media/image4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jpe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jpeg"/><Relationship Id="rId5" Type="http://schemas.openxmlformats.org/officeDocument/2006/relationships/image" Target="../media/image419.jpeg"/><Relationship Id="rId4" Type="http://schemas.openxmlformats.org/officeDocument/2006/relationships/image" Target="../media/image418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eg"/><Relationship Id="rId2" Type="http://schemas.openxmlformats.org/officeDocument/2006/relationships/image" Target="../media/image422.jpe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8.jpeg"/><Relationship Id="rId5" Type="http://schemas.openxmlformats.org/officeDocument/2006/relationships/image" Target="../media/image427.jpeg"/><Relationship Id="rId4" Type="http://schemas.openxmlformats.org/officeDocument/2006/relationships/image" Target="../media/image426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jpeg"/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2.jpeg"/><Relationship Id="rId4" Type="http://schemas.openxmlformats.org/officeDocument/2006/relationships/image" Target="../media/image431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jpeg"/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6.jpeg"/><Relationship Id="rId4" Type="http://schemas.openxmlformats.org/officeDocument/2006/relationships/image" Target="../media/image43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2" Type="http://schemas.openxmlformats.org/officeDocument/2006/relationships/image" Target="../media/image44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eg"/><Relationship Id="rId2" Type="http://schemas.openxmlformats.org/officeDocument/2006/relationships/image" Target="../media/image44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jpeg"/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jpeg"/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2" Type="http://schemas.openxmlformats.org/officeDocument/2006/relationships/image" Target="../media/image453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2" Type="http://schemas.openxmlformats.org/officeDocument/2006/relationships/image" Target="../media/image45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jpeg"/><Relationship Id="rId2" Type="http://schemas.openxmlformats.org/officeDocument/2006/relationships/image" Target="../media/image4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explosion-png/download/24541" TargetMode="Externa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94.jpeg"/><Relationship Id="rId7" Type="http://schemas.openxmlformats.org/officeDocument/2006/relationships/customXml" Target="../ink/ink2.xml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customXml" Target="../ink/ink1.xml"/><Relationship Id="rId4" Type="http://schemas.openxmlformats.org/officeDocument/2006/relationships/image" Target="../media/image19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7" Type="http://schemas.openxmlformats.org/officeDocument/2006/relationships/image" Target="../media/image284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DD7416D-9AA6-4615-BD78-FADA47BA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18" y="298804"/>
            <a:ext cx="10131055" cy="63444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42603" y="784397"/>
            <a:ext cx="840990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>
                <a:solidFill>
                  <a:schemeClr val="bg1"/>
                </a:solidFill>
                <a:latin typeface="Gigi"/>
              </a:rPr>
              <a:t>Unser</a:t>
            </a:r>
          </a:p>
          <a:p>
            <a:pPr algn="ctr"/>
            <a:r>
              <a:rPr lang="de-DE" sz="6600">
                <a:solidFill>
                  <a:schemeClr val="bg1"/>
                </a:solidFill>
                <a:latin typeface="Gigi"/>
              </a:rPr>
              <a:t>Schuljahr 22/23</a:t>
            </a:r>
          </a:p>
        </p:txBody>
      </p:sp>
    </p:spTree>
    <p:extLst>
      <p:ext uri="{BB962C8B-B14F-4D97-AF65-F5344CB8AC3E}">
        <p14:creationId xmlns:p14="http://schemas.microsoft.com/office/powerpoint/2010/main" val="23667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7634EB-73EA-1874-0368-F63920F03CB9}"/>
              </a:ext>
            </a:extLst>
          </p:cNvPr>
          <p:cNvSpPr txBox="1"/>
          <p:nvPr/>
        </p:nvSpPr>
        <p:spPr>
          <a:xfrm>
            <a:off x="1063388" y="878575"/>
            <a:ext cx="463739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err="1">
                <a:latin typeface="Baguet Script"/>
              </a:rPr>
              <a:t>Adventkranzweihe</a:t>
            </a:r>
            <a:endParaRPr lang="en-US" sz="4000">
              <a:latin typeface="Baguet Script"/>
            </a:endParaRPr>
          </a:p>
          <a:p>
            <a:endParaRPr lang="en-US" sz="4000">
              <a:latin typeface="Baguet Scrip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F68A05C-DEB2-0B3B-36B5-00DF109CF9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8" y="2207526"/>
            <a:ext cx="5393140" cy="36030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92AC40D-B0AE-05E5-BD5C-2A28407D65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909" y="674298"/>
            <a:ext cx="5489275" cy="36259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EECC09B-D816-098A-46FD-6C49CC09ED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752" y="4552537"/>
            <a:ext cx="2743200" cy="18288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F9F4899-463E-59FD-7E01-599C9C07C6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072" y="4551307"/>
            <a:ext cx="1765110" cy="17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03A59D-B5D1-4300-9A5F-B77C4BB8B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2" r="-1" b="2485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C3BCF9-366B-3EB0-D80F-3CF0CEE5F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03" r="1" b="1065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7D93956-C90F-7E85-83C4-CE66CCEFB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818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8DF6246-5197-5E80-143F-7503FC69C1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8" b="1316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0DDAB5B-DAA5-AC48-AD22-23A0384B7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8" r="351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4809A8-E2E1-EE7C-ADEE-E06896161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3" r="5812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27CAAE6-CB7D-3F5F-2299-6AB3F9D7C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2" r="5002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31FE50-EB85-73A2-ECA6-65EB835791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8979E7-34AD-F3D5-D4CE-7C9239DEA8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762A01-1230-5719-8F0D-9763602BBD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812DD1-48A1-A303-D163-1FFB1179D3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36679CA-4C82-E05B-2D6C-E9B8AE0930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3" y="321733"/>
            <a:ext cx="2981569" cy="22361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1BCD45E-17BC-A6E8-B540-44B8A1D201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13" y="313080"/>
            <a:ext cx="1696709" cy="226227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BB9AD25-E6C3-B4D3-C4CB-528A3EABF4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6" y="3089731"/>
            <a:ext cx="2414016" cy="32186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E33679B-D8E3-4C04-3821-7BEFA1C43B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389" y="3322355"/>
            <a:ext cx="3671254" cy="27534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0527C4-E140-0CC8-A486-32379A531B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68" y="640367"/>
            <a:ext cx="3567362" cy="26755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262C01-4E04-A66C-F780-719345488F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63" y="4172622"/>
            <a:ext cx="2970249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52CDE6-4CF6-411B-BC50-71CDE491CD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888" y="1382183"/>
            <a:ext cx="6720467" cy="4233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371373" y="1738647"/>
            <a:ext cx="59114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4. Klasse</a:t>
            </a:r>
          </a:p>
        </p:txBody>
      </p:sp>
    </p:spTree>
    <p:extLst>
      <p:ext uri="{BB962C8B-B14F-4D97-AF65-F5344CB8AC3E}">
        <p14:creationId xmlns:p14="http://schemas.microsoft.com/office/powerpoint/2010/main" val="1010479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89068C-1368-559D-02A7-874126B9B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81" b="12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07967-AD24-DBF0-8884-3A1DEC9B533E}"/>
              </a:ext>
            </a:extLst>
          </p:cNvPr>
          <p:cNvSpPr txBox="1"/>
          <p:nvPr/>
        </p:nvSpPr>
        <p:spPr>
          <a:xfrm>
            <a:off x="340310" y="5045475"/>
            <a:ext cx="2589321" cy="923330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/>
              <a:t>SCHULSTART 4. KLASSE</a:t>
            </a:r>
          </a:p>
        </p:txBody>
      </p:sp>
    </p:spTree>
    <p:extLst>
      <p:ext uri="{BB962C8B-B14F-4D97-AF65-F5344CB8AC3E}">
        <p14:creationId xmlns:p14="http://schemas.microsoft.com/office/powerpoint/2010/main" val="263267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7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39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41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6" name="Rectangle 43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7" name="Group 45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8" name="Rectangle 50">
            <a:extLst>
              <a:ext uri="{FF2B5EF4-FFF2-40B4-BE49-F238E27FC236}">
                <a16:creationId xmlns:a16="http://schemas.microsoft.com/office/drawing/2014/main" id="{7125E43A-C9B1-41C6-B76B-525E88C96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52">
            <a:extLst>
              <a:ext uri="{FF2B5EF4-FFF2-40B4-BE49-F238E27FC236}">
                <a16:creationId xmlns:a16="http://schemas.microsoft.com/office/drawing/2014/main" id="{EE16ECDE-50D2-4D9F-A321-3943355F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0" name="Rectangle 54">
            <a:extLst>
              <a:ext uri="{FF2B5EF4-FFF2-40B4-BE49-F238E27FC236}">
                <a16:creationId xmlns:a16="http://schemas.microsoft.com/office/drawing/2014/main" id="{275AEFC4-886D-456B-B5CF-38F0B225C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71833-B507-B8E9-DA55-AFFF0582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4644082"/>
            <a:ext cx="9732773" cy="951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>
                <a:solidFill>
                  <a:srgbClr val="FFFFFF"/>
                </a:solidFill>
              </a:rPr>
              <a:t>MAUTERNDORF</a:t>
            </a:r>
            <a:r>
              <a:rPr lang="en-US" sz="5100" i="1" cap="all" spc="-100">
                <a:solidFill>
                  <a:srgbClr val="FFFFFF"/>
                </a:solidFill>
              </a:rPr>
              <a:t> im Herbst 2022</a:t>
            </a:r>
            <a:endParaRPr lang="en-US" sz="5100" cap="all" spc="-100">
              <a:solidFill>
                <a:srgbClr val="FFFFFF"/>
              </a:solidFill>
              <a:highlight>
                <a:srgbClr val="FFFF00"/>
              </a:highlight>
            </a:endParaRPr>
          </a:p>
        </p:txBody>
      </p:sp>
      <p:sp>
        <p:nvSpPr>
          <p:cNvPr id="81" name="Round Single Corner Rectangle 15">
            <a:extLst>
              <a:ext uri="{FF2B5EF4-FFF2-40B4-BE49-F238E27FC236}">
                <a16:creationId xmlns:a16="http://schemas.microsoft.com/office/drawing/2014/main" id="{B17D24DD-0EB2-4B41-8D60-8AFB5D38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DE17A87-8E37-DC14-087D-E1D7C4B88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97" r="-2" b="2016"/>
          <a:stretch/>
        </p:blipFill>
        <p:spPr>
          <a:xfrm>
            <a:off x="966162" y="899981"/>
            <a:ext cx="2962656" cy="2503868"/>
          </a:xfrm>
          <a:prstGeom prst="rect">
            <a:avLst/>
          </a:prstGeom>
        </p:spPr>
      </p:pic>
      <p:sp>
        <p:nvSpPr>
          <p:cNvPr id="82" name="Round Single Corner Rectangle 27">
            <a:extLst>
              <a:ext uri="{FF2B5EF4-FFF2-40B4-BE49-F238E27FC236}">
                <a16:creationId xmlns:a16="http://schemas.microsoft.com/office/drawing/2014/main" id="{D9CA872C-CEDF-40E3-A5A5-D42C43B10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68C1ED-CE5D-3B5E-8292-E9C1F664B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57" r="-2" b="9055"/>
          <a:stretch/>
        </p:blipFill>
        <p:spPr>
          <a:xfrm>
            <a:off x="4615867" y="899961"/>
            <a:ext cx="2962656" cy="2503908"/>
          </a:xfrm>
          <a:prstGeom prst="rect">
            <a:avLst/>
          </a:prstGeom>
        </p:spPr>
      </p:pic>
      <p:sp>
        <p:nvSpPr>
          <p:cNvPr id="83" name="Round Single Corner Rectangle 30">
            <a:extLst>
              <a:ext uri="{FF2B5EF4-FFF2-40B4-BE49-F238E27FC236}">
                <a16:creationId xmlns:a16="http://schemas.microsoft.com/office/drawing/2014/main" id="{79996C08-BB1C-4807-B098-5D53B4B6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67297A-A330-DBCD-5D3E-ED50B29BE2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61" b="3"/>
          <a:stretch/>
        </p:blipFill>
        <p:spPr>
          <a:xfrm>
            <a:off x="8251405" y="899971"/>
            <a:ext cx="2962656" cy="25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6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33642B-2E70-6B22-B06C-3CC938A4C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4B0B3E5-9784-C93D-2F9C-22BBC02DE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2ECB00-2045-86DB-8853-7FF04CAF89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0AA3B3-3A47-192F-FD8C-877A41C573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2216191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9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046AC5-845F-2439-26EC-5DBD81F4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0" r="12682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6C56C6-772F-11AA-6AD7-CE568F114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45" b="-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0430D95-D698-22A9-F4E6-4D1E423F3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0" r="3957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43A389B-19BF-8F7D-48F4-693019BE2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0" r="4851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57CB368-2A6C-0143-2572-EBA85FD73A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90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7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33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8921CE6-B420-7307-15F4-74FE1A644A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9" y="1574470"/>
            <a:ext cx="2781372" cy="37084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0F5A79-2A27-EDAE-F414-861E1A8327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567" y="1467969"/>
            <a:ext cx="2941124" cy="39214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9B56D3-7019-B67A-62C6-5668D73E22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969" y="798656"/>
            <a:ext cx="2973637" cy="22302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214AF65-2D68-E99B-4C7C-856B2DECA6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093" y="3830885"/>
            <a:ext cx="2965389" cy="22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9569AEC-02DB-E73F-81D9-7E76BD67C6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853" y="622540"/>
            <a:ext cx="3950898" cy="525348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239B920-08EF-5E88-0B5B-D8E9CD1E6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22" y="2592280"/>
            <a:ext cx="4790364" cy="319357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6EE8F63-91B6-798F-C4AE-6FACF9D98D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837" y="545622"/>
            <a:ext cx="1765110" cy="177010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635C6DC-FA50-3148-4B6C-E5633C836E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954" y="545622"/>
            <a:ext cx="1765110" cy="177010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40DD947-B0B7-B456-87FE-E567FB519E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130" y="545621"/>
            <a:ext cx="1765110" cy="17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39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E6BB977-E1A5-FEBC-B6B5-F39C04D1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6" r="1557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8A55D1-9D4E-D63D-088A-151900E57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9" r="17697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D140AC5-C0A0-54DA-A84D-212A5A37CC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799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CB5AA12-B849-93C1-4D5C-93FAA66D29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10" r="2" b="29510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6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965D981-DCC6-844B-1C60-9A1A16B59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46925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04D9115-D766-710A-15E8-C7F473B9C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19" b="4925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55DFDC6-0D64-A215-4D56-22F0EC6FF3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65" b="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0F3AB28-43C0-4E70-1FAA-9E68C030E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4" r="17164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3B7A2E-B3D5-9381-FD4E-96179E0044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37" b="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5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742A145-044E-C158-A19E-BFB87540E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36" r="-1" b="15386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7A2DD77-D895-D91D-07FD-0C0E9A0AD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7" r="5313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EFBCBB0-6A28-88B2-8147-AB2F10D03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8" r="2420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5A26191-DB50-7168-2D39-54C85775CE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6" r="26924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7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D99E7B-2D71-369A-D8B8-00DBB61BB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7" r="2" b="19193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328C55-BD71-EE91-8D85-B8622BFA6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81" r="2" b="16458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6B7D0F5-3C27-0A51-DC29-A3E2B6B138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0" r="2" b="2365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5D8190E-AB99-092C-836D-5B9CFA99D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45" r="2" b="19394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5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E7B7269-E97C-E4A7-6B93-8935F960F3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54" r="-2" b="18950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0709E7D-F49F-9A88-5D48-2A10F2FC4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3444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D515052-D9B1-652D-3928-8A5D3E553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9" r="10489" b="-2"/>
          <a:stretch/>
        </p:blipFill>
        <p:spPr>
          <a:xfrm rot="5400000">
            <a:off x="6043284" y="473821"/>
            <a:ext cx="5979074" cy="56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4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91E1E35-4B5B-4FAF-F482-089CD60F2F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25" y="794269"/>
            <a:ext cx="7025949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3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" name="Rectangle 26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06C9BA-07EA-C538-6E91-DC6669E82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20" b="8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7" name="Rectangle 28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66C79-5369-47AA-649F-8591414F8AC8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TIERGARTEN HELLBRUNN</a:t>
            </a:r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89487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A3DD2DD-4CAC-0464-5864-94148D44D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83" r="-2" b="15050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6FF6C2E-866B-B8BD-AAC8-544AF8EC9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46" b="2"/>
          <a:stretch/>
        </p:blipFill>
        <p:spPr>
          <a:xfrm rot="5400000">
            <a:off x="6008969" y="345215"/>
            <a:ext cx="3181935" cy="282234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B5B380-DACE-D0B8-31A7-F2C1537B2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5" r="10306" b="2"/>
          <a:stretch/>
        </p:blipFill>
        <p:spPr>
          <a:xfrm rot="5400000">
            <a:off x="9016436" y="330816"/>
            <a:ext cx="3181935" cy="28511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1FEE58-0DBF-61AF-3CAB-8020277F1D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35776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8B006D8-F284-633B-EF1C-B5CC7C815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9" r="6739" b="2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0D82F1D-7456-D48F-77F6-4BD9433077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9" r="21741" b="2"/>
          <a:stretch/>
        </p:blipFill>
        <p:spPr>
          <a:xfrm rot="5400000">
            <a:off x="9214631" y="3483494"/>
            <a:ext cx="2796836" cy="2851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88E79-3E4B-8894-B646-75B03AD345F1}"/>
              </a:ext>
            </a:extLst>
          </p:cNvPr>
          <p:cNvSpPr txBox="1"/>
          <p:nvPr/>
        </p:nvSpPr>
        <p:spPr>
          <a:xfrm>
            <a:off x="3195961" y="3817398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8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5F24D2-E050-02A8-6A81-50D2BD815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99B5D89-799C-6DBB-2E83-B4A582E0AB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5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21C0EE-B6C1-868A-3F5F-1CDA42A985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BD51A0D-9320-C622-4221-8F0E13BBF3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CB3988-4B47-2D80-547D-7AEAC60771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D0BB3C9-2290-BA21-B188-D2CA379DB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BAE5010-AAA3-C542-F33D-03E45EEF00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4632C-4E03-BAF6-6371-5A56C930FD15}"/>
              </a:ext>
            </a:extLst>
          </p:cNvPr>
          <p:cNvSpPr txBox="1"/>
          <p:nvPr/>
        </p:nvSpPr>
        <p:spPr>
          <a:xfrm>
            <a:off x="4446233" y="5001086"/>
            <a:ext cx="31219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>
              <a:solidFill>
                <a:srgbClr val="FFFF00"/>
              </a:solidFill>
              <a:latin typeface="Comic Sans MS"/>
            </a:endParaRPr>
          </a:p>
          <a:p>
            <a:endParaRPr lang="en-US" sz="2400" b="1">
              <a:solidFill>
                <a:srgbClr val="FFFF00"/>
              </a:solidFill>
              <a:latin typeface="Comic Sans MS"/>
            </a:endParaRPr>
          </a:p>
          <a:p>
            <a:r>
              <a:rPr lang="en-US" sz="2400" b="1">
                <a:solidFill>
                  <a:srgbClr val="00B0F0"/>
                </a:solidFill>
                <a:latin typeface="Comic Sans MS"/>
              </a:rPr>
              <a:t>SALZBERGWERK</a:t>
            </a:r>
          </a:p>
        </p:txBody>
      </p:sp>
    </p:spTree>
    <p:extLst>
      <p:ext uri="{BB962C8B-B14F-4D97-AF65-F5344CB8AC3E}">
        <p14:creationId xmlns:p14="http://schemas.microsoft.com/office/powerpoint/2010/main" val="299437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E5BFC-3EE4-424F-8B09-D39AB3D3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317600-94F1-41B1-99DA-15FD1DAA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CB565-9828-5321-27DA-8E52159AA52D}"/>
              </a:ext>
            </a:extLst>
          </p:cNvPr>
          <p:cNvSpPr txBox="1"/>
          <p:nvPr/>
        </p:nvSpPr>
        <p:spPr>
          <a:xfrm>
            <a:off x="1241170" y="3726485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Nikolausfeier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6A6E90-3FAE-8401-D99C-7808E38AD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57" r="-2" b="-2"/>
          <a:stretch/>
        </p:blipFill>
        <p:spPr>
          <a:xfrm>
            <a:off x="616739" y="617981"/>
            <a:ext cx="5739742" cy="299389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38F12B6-423C-39DA-C017-3923DFF2E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3990"/>
          <a:stretch/>
        </p:blipFill>
        <p:spPr>
          <a:xfrm>
            <a:off x="6356481" y="617981"/>
            <a:ext cx="5214769" cy="29938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7CD68A-2602-4B93-9131-73F81CD1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40A739-8874-4C84-A500-3D975329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62589D-5C73-487A-B80E-8B2E9CED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4DD379-E4DD-4444-A6B0-B7634A0F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67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61F5CD9-112F-C9CA-14A6-9F2B18751E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98"/>
          <a:stretch/>
        </p:blipFill>
        <p:spPr>
          <a:xfrm rot="5400000">
            <a:off x="142256" y="684468"/>
            <a:ext cx="6053328" cy="5522976"/>
          </a:xfrm>
          <a:prstGeom prst="rect">
            <a:avLst/>
          </a:prstGeom>
        </p:spPr>
      </p:pic>
      <p:graphicFrame>
        <p:nvGraphicFramePr>
          <p:cNvPr id="13" name="TextBox 1">
            <a:extLst>
              <a:ext uri="{FF2B5EF4-FFF2-40B4-BE49-F238E27FC236}">
                <a16:creationId xmlns:a16="http://schemas.microsoft.com/office/drawing/2014/main" id="{B5D7433C-18FF-9711-5EA3-37580C9FA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87739"/>
              </p:ext>
            </p:extLst>
          </p:nvPr>
        </p:nvGraphicFramePr>
        <p:xfrm>
          <a:off x="6846137" y="2538919"/>
          <a:ext cx="4602152" cy="359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994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937299-221A-E0FF-0E96-124027D5C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" r="57424" b="2"/>
          <a:stretch/>
        </p:blipFill>
        <p:spPr>
          <a:xfrm rot="5400000">
            <a:off x="1533406" y="-334944"/>
            <a:ext cx="2228759" cy="401302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8F0B974-E142-CE1D-97E5-9C5A92E60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23" b="2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05045DD-C83F-0EB6-2010-4EE7E2AD5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722"/>
          <a:stretch/>
        </p:blipFill>
        <p:spPr>
          <a:xfrm rot="5400000">
            <a:off x="5325873" y="78138"/>
            <a:ext cx="5743609" cy="67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73882D9-E811-AB38-46AB-76080CFB4F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505257-BB96-3F67-12E3-79096D30CF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21D2C4-E5BE-ADCF-4C89-07952FC904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02F62-7C05-3C80-7F82-3707DD2581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AC5505-A258-C211-2398-74A86D3192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ED4FE0-21EA-D52D-5E8C-337BBA7CF9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7A5BF0-A8BD-753D-FB35-764E7A6FE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BDC5FD-2B89-5EAE-A477-07C3ED432A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24E10ED-1FBB-7657-EA88-128AC598F3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20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C120CD-2068-65A9-6429-5E870ACBB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1" y="643467"/>
            <a:ext cx="4178299" cy="557106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0E23FB0-4607-BE51-0E9C-B7392E45C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5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1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D35AAC2-2FC0-06F2-AD23-5C04967021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024" y="781663"/>
            <a:ext cx="3952096" cy="5269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957DC51-A0AA-836D-9970-8BFA322B9E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672" y="781663"/>
            <a:ext cx="3952096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1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8A368-A882-8396-A5DD-EF81C815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omic Sans MS"/>
              </a:rPr>
              <a:t>   EHRENAMT HAT ZUKUNFT. </a:t>
            </a:r>
            <a:br>
              <a:rPr lang="en-US">
                <a:latin typeface="Comic Sans MS"/>
              </a:rPr>
            </a:br>
            <a:r>
              <a:rPr lang="en-US">
                <a:latin typeface="Comic Sans MS"/>
              </a:rPr>
              <a:t>    </a:t>
            </a:r>
            <a:r>
              <a:rPr lang="en-US" err="1">
                <a:latin typeface="Comic Sans MS"/>
              </a:rPr>
              <a:t>Ist</a:t>
            </a:r>
            <a:r>
              <a:rPr lang="en-US">
                <a:latin typeface="Comic Sans MS"/>
              </a:rPr>
              <a:t> das so?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661C62-8AF0-2917-330A-46E3BCB78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5400">
                <a:latin typeface="Comic Sans MS"/>
              </a:rPr>
              <a:t>       </a:t>
            </a:r>
            <a:r>
              <a:rPr lang="en-US" sz="6000">
                <a:latin typeface="Comic Sans MS"/>
              </a:rPr>
              <a:t>JA!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592DC7-2901-DD05-9DA8-BD555B6E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4" r="-1" b="13045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D060-F58B-5D73-FEC7-2AF4F016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Die Interviews </a:t>
            </a:r>
            <a:r>
              <a:rPr lang="en-US" err="1"/>
              <a:t>beginnen</a:t>
            </a:r>
            <a:r>
              <a:rPr lang="en-US"/>
              <a:t>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BA3920C-3715-89F3-5C87-8965343BF3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" b="13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034CE-6554-83EC-C26A-36DC8A69B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0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6F3161-73BE-6E96-DB38-51827F3FF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4" r="22472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D8B2A8-0F93-0929-1707-D2F26FA63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1" r="14035" b="-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47807872-5CF4-025F-744E-914683CB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6" r="2" b="631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247660E0-7DFF-4235-393D-376FA2637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05" r="3" b="3190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4B5CC4C-1D2F-92D8-A48D-3EDF1E881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72" r="-3" b="1376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1E367DE-7A30-8286-BB45-AEC6FB056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05" r="3" b="3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BE3D45A-C44A-B70B-EAC6-872CC08158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52" r="1" b="19440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B14CAD-E0B1-CBA7-6F7E-188B7116CE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" y="262151"/>
            <a:ext cx="4483289" cy="309235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C84EDA4-F8BE-9884-FF9E-2FC28F10D1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282" y="262153"/>
            <a:ext cx="4983706" cy="304686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36F118B-8C26-382B-8336-2A37CE55B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" y="3662719"/>
            <a:ext cx="4483289" cy="27966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B0B5B0-BB4D-1FFF-6C14-586B782283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282" y="3537613"/>
            <a:ext cx="4983706" cy="30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1F0D41-DDEB-327B-D086-D01E66DE12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36" y="1172002"/>
            <a:ext cx="5518244" cy="441163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2D17A8-D6F3-81BB-CC1D-117ED8BA8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909" y="1092389"/>
            <a:ext cx="5586481" cy="45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2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59B6938-FC73-C2A2-2035-4561DE811C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56DC3D1-4CB4-3F1B-1750-798F98A0B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0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3F24B7-73EE-FD17-7D3B-90332A2FD2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2349343"/>
            <a:ext cx="2879083" cy="21593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0E820A-BA00-2966-B5F7-3AEAF3A044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976" y="2349372"/>
            <a:ext cx="2880360" cy="2160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02B21D-F135-CE54-E5B6-2F477C59FD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41" y="2348864"/>
            <a:ext cx="288036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3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214AD-ACEE-7C59-7421-E8441C3EA133}"/>
              </a:ext>
            </a:extLst>
          </p:cNvPr>
          <p:cNvSpPr txBox="1"/>
          <p:nvPr/>
        </p:nvSpPr>
        <p:spPr>
          <a:xfrm>
            <a:off x="8560024" y="1559768"/>
            <a:ext cx="3238829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 spc="-100">
              <a:solidFill>
                <a:srgbClr val="FFFFFF"/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 spc="-100">
              <a:solidFill>
                <a:srgbClr val="FFFFFF"/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SALZBURG MUSEUM</a:t>
            </a:r>
          </a:p>
        </p:txBody>
      </p:sp>
      <p:sp useBgFill="1">
        <p:nvSpPr>
          <p:cNvPr id="47" name="Rectangle 28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9" name="Straight Connector 32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4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DABF8686-06B5-858E-9678-423C363D80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2" y="834034"/>
            <a:ext cx="6909386" cy="5182039"/>
          </a:xfrm>
          <a:prstGeom prst="rect">
            <a:avLst/>
          </a:prstGeom>
        </p:spPr>
      </p:pic>
      <p:cxnSp>
        <p:nvCxnSpPr>
          <p:cNvPr id="51" name="Straight Connector 36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8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2DC1A74-B341-2B76-D2F0-1DE936B21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3" y="321733"/>
            <a:ext cx="2981569" cy="223617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0278AA-80D8-A8CD-7457-21C362683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1228" y="595865"/>
            <a:ext cx="2262279" cy="1696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E132B9-A18E-D8A2-85BD-AA7A0E4AC5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822" y="3006496"/>
            <a:ext cx="4513545" cy="3385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D5E1CF2-F784-D5AB-CCFD-1B56BDE2C2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654" y="321735"/>
            <a:ext cx="2484589" cy="33127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DB341D-A1DC-D9AE-F7FE-2CA35E9CC4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63" y="4172622"/>
            <a:ext cx="2970249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1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1DDC86C-1465-F5B1-4A23-0D8039077E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25" y="794269"/>
            <a:ext cx="7025949" cy="5269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CA3C9-71DD-F96B-154B-997FC94755B3}"/>
              </a:ext>
            </a:extLst>
          </p:cNvPr>
          <p:cNvSpPr txBox="1"/>
          <p:nvPr/>
        </p:nvSpPr>
        <p:spPr>
          <a:xfrm>
            <a:off x="3314330" y="5430174"/>
            <a:ext cx="55633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>
                <a:latin typeface="Comic Sans MS"/>
                <a:ea typeface="+mn-lt"/>
                <a:cs typeface="+mn-lt"/>
              </a:rPr>
              <a:t>RADFAHRPRÜFUNG BESTANDEN!!!</a:t>
            </a:r>
            <a:endParaRPr lang="en-US" sz="2400" b="1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65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57CB77-7852-9BC6-EF32-B6EE11C7B0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1" r="14812" b="-2"/>
          <a:stretch/>
        </p:blipFill>
        <p:spPr>
          <a:xfrm rot="5400000">
            <a:off x="33141" y="329660"/>
            <a:ext cx="6129087" cy="581319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E7269EC-0B09-F3DC-321A-EA5A0CBA52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4" b="20080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918BB10-D189-53FE-DF1B-BE6C794B3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17" b="17588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99B748-077B-53C6-6622-81E21C1F8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2" r="4566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67896-3823-0F4B-67B1-21364E50C650}"/>
              </a:ext>
            </a:extLst>
          </p:cNvPr>
          <p:cNvSpPr txBox="1"/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b="1">
                <a:latin typeface="Comic Sans MS"/>
              </a:rPr>
              <a:t>BESUCH BEI DEN GOLDHAUBEN</a:t>
            </a:r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71476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CD63FFA-4966-04ED-416A-D67BFB56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95" r="-2" b="15193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568E54-365E-2B0E-6F72-5ACF0334C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6" r="20833" b="-1"/>
          <a:stretch/>
        </p:blipFill>
        <p:spPr>
          <a:xfrm rot="10800000"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2A0EFA9-EC7F-FCB0-C2D1-5182121AD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52" b="1"/>
          <a:stretch/>
        </p:blipFill>
        <p:spPr>
          <a:xfrm rot="5400000">
            <a:off x="3185115" y="3489292"/>
            <a:ext cx="2785951" cy="283707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6299C13-278C-DDAE-EABD-0020CF44CD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79" b="-2"/>
          <a:stretch/>
        </p:blipFill>
        <p:spPr>
          <a:xfrm rot="5400000">
            <a:off x="6043282" y="473824"/>
            <a:ext cx="5979074" cy="56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3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7E2CE-7EFC-4FB0-848A-5B449A3D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76F44BB-6315-4349-8017-79BE93832C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457" y="818072"/>
            <a:ext cx="7990935" cy="5336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AE70D-11BE-4EAC-A16B-69F36456D87A}"/>
              </a:ext>
            </a:extLst>
          </p:cNvPr>
          <p:cNvSpPr txBox="1"/>
          <p:nvPr/>
        </p:nvSpPr>
        <p:spPr>
          <a:xfrm rot="1440000">
            <a:off x="1444893" y="2700264"/>
            <a:ext cx="93999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b="1">
                <a:solidFill>
                  <a:schemeClr val="bg1"/>
                </a:solidFill>
                <a:latin typeface="Gigi"/>
              </a:rPr>
              <a:t>Faschingsdienstag</a:t>
            </a:r>
          </a:p>
        </p:txBody>
      </p:sp>
    </p:spTree>
    <p:extLst>
      <p:ext uri="{BB962C8B-B14F-4D97-AF65-F5344CB8AC3E}">
        <p14:creationId xmlns:p14="http://schemas.microsoft.com/office/powerpoint/2010/main" val="49851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6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94D1FB8-C10C-F432-9E3F-AA4C2EC94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5794" y="952924"/>
            <a:ext cx="2475653" cy="18567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B9DCF53-F5B0-143C-E5D7-456C07306D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B9616-A340-ED47-3FB2-AB78992940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05" y="4057148"/>
            <a:ext cx="2471631" cy="18537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AF1832-B3F4-E3F9-94CD-41E5325E22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22B4E4-2231-45B6-A9AE-029BA05662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1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566392-5EAB-32C6-38B8-F7349B443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25" y="794269"/>
            <a:ext cx="7025949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F0E0-EDFE-741E-6BD8-BFC8E2DC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           Wir </a:t>
            </a:r>
            <a:r>
              <a:rPr lang="en-US" b="1" err="1"/>
              <a:t>besuchen</a:t>
            </a:r>
            <a:r>
              <a:rPr lang="en-US" b="1"/>
              <a:t> die  </a:t>
            </a:r>
            <a:br>
              <a:rPr lang="en-US" b="1"/>
            </a:br>
            <a:r>
              <a:rPr lang="en-US" b="1"/>
              <a:t>        Festung Hohensalzburg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D934-8E26-8338-997B-67295B28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>
                <a:latin typeface="Comic Sans MS"/>
              </a:rPr>
              <a:t>In der </a:t>
            </a:r>
            <a:r>
              <a:rPr lang="en-US" sz="2400" b="1" err="1">
                <a:latin typeface="Comic Sans MS"/>
              </a:rPr>
              <a:t>Standseilbahn</a:t>
            </a:r>
            <a:endParaRPr lang="en-US" sz="2400" b="1">
              <a:latin typeface="Comic Sans M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CF94D27-20C6-2216-97AD-2A499D866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88" y="2755898"/>
            <a:ext cx="4267200" cy="3200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0FADE-6EC0-4365-2CE1-EA48BF07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b="1">
                <a:latin typeface="Comic Sans MS"/>
              </a:rPr>
              <a:t>Gute </a:t>
            </a:r>
            <a:r>
              <a:rPr lang="en-US" sz="2400" b="1" err="1">
                <a:latin typeface="Comic Sans MS"/>
              </a:rPr>
              <a:t>Aussichten</a:t>
            </a:r>
            <a:r>
              <a:rPr lang="en-US" sz="2400" b="1">
                <a:latin typeface="Comic Sans MS"/>
              </a:rPr>
              <a:t>!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D6D9EAE-FBD1-AF8F-59A6-C7D7631D1C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208" y="2756581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216071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AA6991-1DF8-455A-9991-7F52F9665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2DAA121-373D-47A5-197A-AEFCA0ED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8" r="11065" b="-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367998-27F7-4693-8245-1DB5E1CF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56" r="1" b="10796"/>
          <a:stretch/>
        </p:blipFill>
        <p:spPr>
          <a:xfrm rot="5400000">
            <a:off x="4028783" y="1259507"/>
            <a:ext cx="4128360" cy="224942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7117F4-EFB3-C02A-5A45-6FF74739BF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7" r="7" b="7"/>
          <a:stretch/>
        </p:blipFill>
        <p:spPr>
          <a:xfrm>
            <a:off x="320044" y="4540159"/>
            <a:ext cx="2249424" cy="17545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E726351-350D-FAB3-B12C-B1BFA1666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22" r="4" b="16219"/>
          <a:stretch/>
        </p:blipFill>
        <p:spPr>
          <a:xfrm>
            <a:off x="2645048" y="4540159"/>
            <a:ext cx="4572626" cy="17545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8213AE7-6225-DA7F-E5AB-70C86EF1D4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3" b="-1"/>
          <a:stretch/>
        </p:blipFill>
        <p:spPr>
          <a:xfrm rot="5400000">
            <a:off x="6586883" y="1021075"/>
            <a:ext cx="5974699" cy="45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8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24F8C0B-4348-0506-21B0-31B3D29D2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3" r="-2" b="-2"/>
          <a:stretch/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DE8ABBE-3037-C67F-19CC-0C2B887B6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52" r="-2" b="4444"/>
          <a:stretch/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DF8DD6F-8AF8-A7F5-E699-48CE81320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4" r="5277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C917C46-7DC3-654C-4AF1-90DD7A2B2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0" r="30150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3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443B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740FF6-F22B-B4B8-04B1-C6823488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8" r="3838" b="-2"/>
          <a:stretch/>
        </p:blipFill>
        <p:spPr>
          <a:xfrm>
            <a:off x="1303488" y="662869"/>
            <a:ext cx="3895813" cy="3156647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AD25F4-3AC1-03C5-CBAB-3AEC5E9DA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66" y="4390753"/>
            <a:ext cx="2333643" cy="1750232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BA07FDD-2C1F-A66F-7B36-84A116D188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6" r="10067" b="-1"/>
          <a:stretch/>
        </p:blipFill>
        <p:spPr>
          <a:xfrm>
            <a:off x="3587389" y="4350186"/>
            <a:ext cx="2175202" cy="1873965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889FE2-93E3-27A7-9DFE-FB7B676594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r="29738" b="2"/>
          <a:stretch/>
        </p:blipFill>
        <p:spPr>
          <a:xfrm rot="5400000">
            <a:off x="6707421" y="851446"/>
            <a:ext cx="4488711" cy="51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0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33E926-56C2-B0B4-44E5-13C047BFF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98" b="4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7B39D-1A20-90F0-4DDC-EF37D674F8B0}"/>
              </a:ext>
            </a:extLst>
          </p:cNvPr>
          <p:cNvSpPr txBox="1"/>
          <p:nvPr/>
        </p:nvSpPr>
        <p:spPr>
          <a:xfrm>
            <a:off x="8581747" y="6096000"/>
            <a:ext cx="34770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>
                <a:latin typeface="Comic Sans MS"/>
              </a:rPr>
              <a:t>Klasse: 2019/20</a:t>
            </a:r>
          </a:p>
        </p:txBody>
      </p:sp>
    </p:spTree>
    <p:extLst>
      <p:ext uri="{BB962C8B-B14F-4D97-AF65-F5344CB8AC3E}">
        <p14:creationId xmlns:p14="http://schemas.microsoft.com/office/powerpoint/2010/main" val="167274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18F5A3D-A211-8698-354D-0F4C2A7DAE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9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76F3EA-1262-442B-A5E8-A051D4414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98" b="21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1D4D7-BB50-771C-6732-5F821BDD62F5}"/>
              </a:ext>
            </a:extLst>
          </p:cNvPr>
          <p:cNvSpPr txBox="1"/>
          <p:nvPr/>
        </p:nvSpPr>
        <p:spPr>
          <a:xfrm>
            <a:off x="414291" y="5874058"/>
            <a:ext cx="62143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chemeClr val="bg1"/>
              </a:solidFill>
              <a:latin typeface="Comic Sans MS"/>
            </a:endParaRPr>
          </a:p>
          <a:p>
            <a:r>
              <a:rPr lang="en-US" sz="2400">
                <a:solidFill>
                  <a:schemeClr val="bg1"/>
                </a:solidFill>
                <a:latin typeface="Comic Sans MS"/>
              </a:rPr>
              <a:t>ZEICHENWETTBEWERB JULI 2021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3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C635C3-B906-CC68-176F-D9516DDF1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63" r="1" b="1642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D3727-5378-16B0-C3A4-22E295F6F0F3}"/>
              </a:ext>
            </a:extLst>
          </p:cNvPr>
          <p:cNvSpPr txBox="1"/>
          <p:nvPr/>
        </p:nvSpPr>
        <p:spPr>
          <a:xfrm>
            <a:off x="1923495" y="5518952"/>
            <a:ext cx="4645980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Comic Sans MS"/>
              </a:rPr>
              <a:t>               OKTOBER 2021</a:t>
            </a:r>
          </a:p>
        </p:txBody>
      </p:sp>
    </p:spTree>
    <p:extLst>
      <p:ext uri="{BB962C8B-B14F-4D97-AF65-F5344CB8AC3E}">
        <p14:creationId xmlns:p14="http://schemas.microsoft.com/office/powerpoint/2010/main" val="406500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7B117-04C5-461B-B062-4F5F4829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DBA0EDA-B097-DF4F-16A7-F1505FDE6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475" y="789317"/>
            <a:ext cx="7875916" cy="52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112C723-5B71-471A-9F60-70CABB570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8810E-1176-CA79-8D66-D454356378BB}"/>
              </a:ext>
            </a:extLst>
          </p:cNvPr>
          <p:cNvSpPr txBox="1"/>
          <p:nvPr/>
        </p:nvSpPr>
        <p:spPr>
          <a:xfrm>
            <a:off x="8278898" y="959376"/>
            <a:ext cx="3519955" cy="37357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BESUCH BEI DER FEUERWEHR IM JUNI 2022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74B5CB-8989-41DE-8C57-309B1AC23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FC98E9-CCED-466C-9F5E-CD4D6D7EA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AC3AAE-BCF3-F522-2551-12B5EEFF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8" r="1" b="1"/>
          <a:stretch/>
        </p:blipFill>
        <p:spPr>
          <a:xfrm>
            <a:off x="806116" y="810929"/>
            <a:ext cx="6583680" cy="5236143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79C3081-6189-4E56-9B4F-B227A3DD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FEA33E-9AA0-4794-B17A-00AD65A29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4F0374-FF22-411A-ADD9-D72872033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5BCA7AC-8224-4DFE-8D12-8287C7B05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69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EE33F1-B43F-BA5B-7A2E-C1C3120523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06" y="1086808"/>
            <a:ext cx="4341179" cy="4891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DF3FD-BA78-2E89-77AB-6994E14AC623}"/>
              </a:ext>
            </a:extLst>
          </p:cNvPr>
          <p:cNvSpPr txBox="1"/>
          <p:nvPr/>
        </p:nvSpPr>
        <p:spPr>
          <a:xfrm>
            <a:off x="5829669" y="2633708"/>
            <a:ext cx="543017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sz="3600" b="1">
                <a:latin typeface="Comic Sans MS"/>
              </a:rPr>
              <a:t>SO STELLE ICH MIR MEINE ZUKUNFT VOR</a:t>
            </a:r>
          </a:p>
        </p:txBody>
      </p:sp>
    </p:spTree>
    <p:extLst>
      <p:ext uri="{BB962C8B-B14F-4D97-AF65-F5344CB8AC3E}">
        <p14:creationId xmlns:p14="http://schemas.microsoft.com/office/powerpoint/2010/main" val="160573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7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F973FB-DA03-362D-8C0C-370BBFF382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D37D16B-88CE-FB09-4662-B393F5F9F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3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9451C5-B02E-09F7-B0CD-89FD421604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03F209E-2886-06D7-5DC2-8B06D4E2A7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67784F4-6556-F4CA-C149-A98C66A609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675FCD9-A001-2E03-94FF-55CB0BC49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5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D87D0C-3838-278A-5864-F91BE5F4F4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157F17D-8A71-5107-AEC7-DFF9F0FE94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3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8C06D51-CE30-EC7B-4CAF-3ABE41924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44" r="11793" b="-1"/>
          <a:stretch/>
        </p:blipFill>
        <p:spPr>
          <a:xfrm>
            <a:off x="643467" y="643467"/>
            <a:ext cx="5248909" cy="557106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94AA1F9-B4F8-D344-BD4F-4ACCFCCDC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9" r="18167" b="-1"/>
          <a:stretch/>
        </p:blipFill>
        <p:spPr>
          <a:xfrm>
            <a:off x="6299623" y="643467"/>
            <a:ext cx="52489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5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7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D112242-004B-A203-46E9-5AAE43D19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C090A2F-A454-F10E-A352-0E9E72FCA3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171EDB6-E965-D4AB-BD8D-33C2BCC0F7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30C3503-404A-9977-0B9B-2E8431D90D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6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E14C62-77A0-DF10-BBF3-2A515F2C9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9" r="13838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B08A62D-0329-C641-B712-D1EFA3FC3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14" r="20212" b="-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6E5DD08-6538-E0E3-54E3-CC60B1BA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20FD979-742C-EE16-D137-21C3E0D20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249" y="559998"/>
            <a:ext cx="7602746" cy="57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1B88FF-2D65-B788-FD29-CBD6DDDF0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596"/>
          <a:stretch/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8C7E1-0866-C940-9B34-D89CDEA46DE5}"/>
              </a:ext>
            </a:extLst>
          </p:cNvPr>
          <p:cNvSpPr txBox="1"/>
          <p:nvPr/>
        </p:nvSpPr>
        <p:spPr>
          <a:xfrm>
            <a:off x="9088778" y="1173270"/>
            <a:ext cx="2857687" cy="50232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2000" cap="all" dirty="0">
              <a:solidFill>
                <a:srgbClr val="FFFFFF"/>
              </a:solidFill>
              <a:latin typeface="Comic Sans MS"/>
            </a:endParaRPr>
          </a:p>
          <a:p>
            <a:pPr defTabSz="914400">
              <a:spcAft>
                <a:spcPts val="600"/>
              </a:spcAft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WIR WÜNSCHEN</a:t>
            </a:r>
            <a:endParaRPr lang="en-US" sz="2000" dirty="0">
              <a:solidFill>
                <a:srgbClr val="FFFFFF"/>
              </a:solidFill>
              <a:latin typeface="Comic Sans MS"/>
            </a:endParaRP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  EUCH ALLES </a:t>
            </a:r>
            <a:endParaRPr lang="en-US" sz="2000" dirty="0">
              <a:solidFill>
                <a:srgbClr val="FFFFFF"/>
              </a:solidFill>
              <a:latin typeface="Comic Sans MS"/>
            </a:endParaRP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   LIEBE UND  GUTE, </a:t>
            </a:r>
            <a:r>
              <a:rPr lang="en-US" sz="2000" dirty="0">
                <a:solidFill>
                  <a:srgbClr val="FFFFFF"/>
                </a:solidFill>
                <a:latin typeface="Comic Sans MS"/>
              </a:rPr>
              <a:t>​</a:t>
            </a:r>
            <a:br>
              <a:rPr lang="en-US" sz="2000" dirty="0">
                <a:latin typeface="Comic Sans MS"/>
              </a:rPr>
            </a:b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     VIELE NEUE, </a:t>
            </a: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INTERESSANTE</a:t>
            </a: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ERFAHRUNGEN,     FRIEDE, FREUDE</a:t>
            </a:r>
            <a:r>
              <a:rPr lang="en-US" sz="2000" cap="all">
                <a:solidFill>
                  <a:srgbClr val="FFFFFF"/>
                </a:solidFill>
                <a:latin typeface="Comic Sans MS"/>
              </a:rPr>
              <a:t>,   </a:t>
            </a: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>
                <a:solidFill>
                  <a:srgbClr val="FFFFFF"/>
                </a:solidFill>
                <a:latin typeface="Comic Sans MS"/>
              </a:rPr>
              <a:t>EIERKUCHEN</a:t>
            </a: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, </a:t>
            </a:r>
          </a:p>
          <a:p>
            <a:pPr indent="-182880" defTabSz="914400">
              <a:spcAft>
                <a:spcPts val="600"/>
              </a:spcAft>
              <a:buClr>
                <a:srgbClr val="262626"/>
              </a:buClr>
              <a:buFont typeface="Garamond" pitchFamily="18" charset="0"/>
              <a:buChar char="◦"/>
            </a:pPr>
            <a:br>
              <a:rPr lang="en-US" sz="2000" dirty="0">
                <a:latin typeface="Comic Sans MS"/>
              </a:rPr>
            </a:b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   VOR ALLEM </a:t>
            </a:r>
            <a:endParaRPr lang="en-US" dirty="0"/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000" cap="all" dirty="0">
                <a:solidFill>
                  <a:srgbClr val="FFFFFF"/>
                </a:solidFill>
                <a:latin typeface="Comic Sans MS"/>
              </a:rPr>
              <a:t>      ABER...</a:t>
            </a:r>
            <a:endParaRPr lang="en-US" sz="200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C9776-BC89-892F-0936-B0238D46C8DA}"/>
              </a:ext>
            </a:extLst>
          </p:cNvPr>
          <p:cNvSpPr txBox="1"/>
          <p:nvPr/>
        </p:nvSpPr>
        <p:spPr>
          <a:xfrm>
            <a:off x="5807475" y="5555941"/>
            <a:ext cx="321075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sz="2400">
                <a:solidFill>
                  <a:schemeClr val="bg1"/>
                </a:solidFill>
                <a:latin typeface="Comic Sans MS"/>
              </a:rPr>
              <a:t>OKTOBER 2021</a:t>
            </a:r>
          </a:p>
        </p:txBody>
      </p:sp>
    </p:spTree>
    <p:extLst>
      <p:ext uri="{BB962C8B-B14F-4D97-AF65-F5344CB8AC3E}">
        <p14:creationId xmlns:p14="http://schemas.microsoft.com/office/powerpoint/2010/main" val="23769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15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20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761EE3-6399-4515-B952-9873349C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559768"/>
            <a:ext cx="3238829" cy="31353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br>
              <a:rPr lang="en-US" sz="2300" cap="all" spc="-100"/>
            </a:br>
            <a:br>
              <a:rPr lang="en-US" sz="2300" cap="all" spc="-100"/>
            </a:br>
            <a:br>
              <a:rPr lang="en-US" sz="2300" cap="all" spc="-100"/>
            </a:br>
            <a:br>
              <a:rPr lang="en-US" sz="2300" cap="all" spc="-100"/>
            </a:br>
            <a:br>
              <a:rPr lang="en-US" sz="2300" cap="all" spc="-100"/>
            </a:br>
            <a:r>
              <a:rPr lang="en-US" sz="2400" cap="all" spc="-100">
                <a:solidFill>
                  <a:srgbClr val="FFFFFF"/>
                </a:solidFill>
                <a:latin typeface="Comic Sans MS"/>
              </a:rPr>
              <a:t>… WUNDERBARe,</a:t>
            </a:r>
            <a:br>
              <a:rPr lang="en-US" sz="2400" cap="all" spc="-100">
                <a:latin typeface="Comic Sans MS"/>
              </a:rPr>
            </a:br>
            <a:br>
              <a:rPr lang="en-US" sz="2400" cap="all" spc="-100">
                <a:latin typeface="Comic Sans MS"/>
              </a:rPr>
            </a:br>
            <a:r>
              <a:rPr lang="en-US" sz="2400" cap="all" spc="-100">
                <a:solidFill>
                  <a:srgbClr val="FFFFFF"/>
                </a:solidFill>
                <a:latin typeface="Comic Sans MS"/>
              </a:rPr>
              <a:t> erholsame </a:t>
            </a:r>
            <a:br>
              <a:rPr lang="en-US" sz="2400" cap="all" spc="-100">
                <a:latin typeface="Comic Sans MS"/>
              </a:rPr>
            </a:br>
            <a:br>
              <a:rPr lang="en-US" sz="2400" cap="all" spc="-100">
                <a:latin typeface="Comic Sans MS"/>
              </a:rPr>
            </a:br>
            <a:r>
              <a:rPr lang="en-US" sz="2400" cap="all" spc="-100">
                <a:solidFill>
                  <a:srgbClr val="FFFFFF"/>
                </a:solidFill>
                <a:latin typeface="Comic Sans MS"/>
              </a:rPr>
              <a:t>Ferien!!</a:t>
            </a:r>
            <a:br>
              <a:rPr lang="en-US" sz="2400" cap="all" spc="-100">
                <a:latin typeface="Comic Sans MS"/>
              </a:rPr>
            </a:br>
            <a:br>
              <a:rPr lang="en-US" sz="2300" cap="all" spc="-100"/>
            </a:br>
            <a:br>
              <a:rPr lang="en-US" sz="2300" cap="all" spc="-100"/>
            </a:br>
            <a:endParaRPr lang="en-US" sz="2300" cap="all" spc="-100">
              <a:solidFill>
                <a:srgbClr val="FFFFFF"/>
              </a:solidFill>
            </a:endParaRPr>
          </a:p>
        </p:txBody>
      </p:sp>
      <p:sp useBgFill="1">
        <p:nvSpPr>
          <p:cNvPr id="41" name="Rectangle 22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26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903B39BB-5391-32A4-3D36-19E8414AE2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2" y="1162230"/>
            <a:ext cx="6909386" cy="4525647"/>
          </a:xfrm>
          <a:prstGeom prst="rect">
            <a:avLst/>
          </a:prstGeom>
        </p:spPr>
      </p:pic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5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96916A2-4803-B749-714B-09F12456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CCF9454-0A05-B494-89F8-E2E83B79E1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551" y="588034"/>
            <a:ext cx="8522896" cy="5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0A71EAC-EA5F-5CBD-B4EE-33AAD6C8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29D5AE-9D1B-C527-50F7-70CE9C2D76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438" y="544902"/>
            <a:ext cx="8709803" cy="57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9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3FB009E-394F-BE22-0088-2640A20794AB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700" cap="all" spc="-100">
              <a:solidFill>
                <a:schemeClr val="tx1">
                  <a:lumMod val="85000"/>
                  <a:lumOff val="15000"/>
                </a:schemeClr>
              </a:solidFill>
              <a:latin typeface="Gigi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4DE18A23-A084-9757-7354-96EC9486A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2" y="549376"/>
            <a:ext cx="2139696" cy="14656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578B3D4-694C-BC6A-4967-38BDFCDE44BA}"/>
              </a:ext>
            </a:extLst>
          </p:cNvPr>
          <p:cNvSpPr txBox="1"/>
          <p:nvPr/>
        </p:nvSpPr>
        <p:spPr>
          <a:xfrm>
            <a:off x="3303388" y="545152"/>
            <a:ext cx="799989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800">
                <a:latin typeface="Gigi"/>
              </a:rPr>
              <a:t>Das Musikum stellt sich vor....</a:t>
            </a:r>
            <a:endParaRPr lang="de-DE" sz="48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E9F28-D669-18B8-6254-2D94AC36B531}"/>
              </a:ext>
            </a:extLst>
          </p:cNvPr>
          <p:cNvSpPr txBox="1"/>
          <p:nvPr/>
        </p:nvSpPr>
        <p:spPr>
          <a:xfrm>
            <a:off x="5010150" y="348614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7746B0A-82E5-72FB-86F6-BA3EE85B4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23" r="-415" b="310"/>
          <a:stretch/>
        </p:blipFill>
        <p:spPr>
          <a:xfrm>
            <a:off x="539086" y="3328917"/>
            <a:ext cx="2754584" cy="29760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825075A-15F7-2FF7-9484-5A74D00F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23" t="24848" r="3644" b="606"/>
          <a:stretch/>
        </p:blipFill>
        <p:spPr>
          <a:xfrm>
            <a:off x="3541594" y="1440976"/>
            <a:ext cx="2187982" cy="279476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BC633EA-4959-E2CD-7BB1-84DB6144CE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32" r="-228" b="-305"/>
          <a:stretch/>
        </p:blipFill>
        <p:spPr>
          <a:xfrm>
            <a:off x="5895833" y="2746043"/>
            <a:ext cx="5859443" cy="32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401DD85-0D31-4A16-B34A-8E5CEFEB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24" y="247665"/>
            <a:ext cx="10049877" cy="63528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39014" y="832591"/>
            <a:ext cx="744433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8000" b="1">
                <a:solidFill>
                  <a:schemeClr val="bg1"/>
                </a:solidFill>
                <a:latin typeface="Gigi"/>
              </a:rPr>
              <a:t>Kunterbunt durchs Schuljahr</a:t>
            </a:r>
          </a:p>
        </p:txBody>
      </p:sp>
    </p:spTree>
    <p:extLst>
      <p:ext uri="{BB962C8B-B14F-4D97-AF65-F5344CB8AC3E}">
        <p14:creationId xmlns:p14="http://schemas.microsoft.com/office/powerpoint/2010/main" val="189095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ADC060-4EDF-40AA-918D-1F4EC008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ED7ECB-0956-4EC7-A8C5-D31B97B5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A984F4-1345-467C-8904-F2ACDC6B2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E7838-A418-429B-B09A-38090FB0F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611465-43BA-4227-97F5-07441EF60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AA7DCAE-B1E7-4DFB-BAB2-A23D5F174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59778F-47FC-4981-8CA4-A34228A5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07DFFFF-D8B4-4D2C-B163-FD3AEA1EB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BF703A3-ED5B-4E58-BB96-605727E9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BDB6D5B-43E1-4D66-E64B-F649DB029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4" r="9943"/>
          <a:stretch/>
        </p:blipFill>
        <p:spPr>
          <a:xfrm>
            <a:off x="20" y="10"/>
            <a:ext cx="7537683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CBDDE39-7C1A-48F3-816A-6A5FCD16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96" y="824439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73EAA2-6288-4504-8033-C8F6D223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811" y="988291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021FD-DA62-0595-D7C9-98A4E3F65D7E}"/>
              </a:ext>
            </a:extLst>
          </p:cNvPr>
          <p:cNvSpPr txBox="1"/>
          <p:nvPr/>
        </p:nvSpPr>
        <p:spPr>
          <a:xfrm>
            <a:off x="1393594" y="1740743"/>
            <a:ext cx="3337893" cy="18966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Besuch im Salzburger Landestheater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300" cap="all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19851-A4D5-44FD-AD63-96B86320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420" y="821831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F4194-EC25-4E90-9237-033F6ED2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2CD130-497E-4DE8-BFEF-7E3C8A17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4650" y="8218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0D46D62-121F-493D-9E8B-CFC3D9297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010" y="14671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>
            <a:extLst>
              <a:ext uri="{FF2B5EF4-FFF2-40B4-BE49-F238E27FC236}">
                <a16:creationId xmlns:a16="http://schemas.microsoft.com/office/drawing/2014/main" id="{CDBD5D94-4FD4-BA31-4664-2764FB223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2" r="-2" b="-2"/>
          <a:stretch/>
        </p:blipFill>
        <p:spPr>
          <a:xfrm>
            <a:off x="7544053" y="1"/>
            <a:ext cx="4647947" cy="429577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B0A7DC1-3E5D-57B3-5649-4965269DE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39" b="14638"/>
          <a:stretch/>
        </p:blipFill>
        <p:spPr>
          <a:xfrm>
            <a:off x="7531856" y="4289538"/>
            <a:ext cx="2743200" cy="256846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7D1B2D-D2BE-4833-AE9B-B9E8F0D8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925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1FA0C533-BC15-2AA2-B9A7-0B23AD5ABF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0" r="5" b="5"/>
          <a:stretch/>
        </p:blipFill>
        <p:spPr>
          <a:xfrm>
            <a:off x="10287253" y="4288536"/>
            <a:ext cx="1904747" cy="2569464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ADF340-27E4-41C7-BE46-0429AD33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97533" y="4297680"/>
            <a:ext cx="0" cy="256032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12BFE6-5AB3-4D31-8C86-06A0EBDFF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9860280" y="1957821"/>
            <a:ext cx="0" cy="4663440"/>
          </a:xfrm>
          <a:prstGeom prst="line">
            <a:avLst/>
          </a:prstGeom>
          <a:solidFill>
            <a:schemeClr val="tx2">
              <a:alpha val="60000"/>
            </a:schemeClr>
          </a:solidFill>
          <a:ln w="31750">
            <a:solidFill>
              <a:srgbClr val="FFFFFF"/>
            </a:solidFill>
          </a:ln>
          <a:effectLst/>
        </p:spPr>
      </p:cxnSp>
      <p:pic>
        <p:nvPicPr>
          <p:cNvPr id="7" name="Grafik 7" descr="Ein Bild, das drinnen, Wand, Boden, Person enthält.&#10;&#10;Beschreibung automatisch generiert.">
            <a:extLst>
              <a:ext uri="{FF2B5EF4-FFF2-40B4-BE49-F238E27FC236}">
                <a16:creationId xmlns:a16="http://schemas.microsoft.com/office/drawing/2014/main" id="{E901652E-43D0-F125-A786-215C1AEE22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556" y="1355035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82A844-9990-455C-8897-B136EC32C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3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DA05B19-27F0-9263-068D-226285B81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" b="228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2F2672B-E59D-FA1F-ADE5-5DF6969AD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" r="-3" b="-3"/>
          <a:stretch/>
        </p:blipFill>
        <p:spPr>
          <a:xfrm>
            <a:off x="1141411" y="1113710"/>
            <a:ext cx="5542156" cy="3955999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5524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77B81-219E-3C0F-145A-B6277B821286}"/>
              </a:ext>
            </a:extLst>
          </p:cNvPr>
          <p:cNvSpPr txBox="1"/>
          <p:nvPr/>
        </p:nvSpPr>
        <p:spPr>
          <a:xfrm>
            <a:off x="522160" y="796621"/>
            <a:ext cx="50610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Gigi"/>
              </a:rPr>
              <a:t>Brandschutzübung</a:t>
            </a:r>
            <a:r>
              <a:rPr lang="en-US" sz="280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FD0D0D-A1E9-A06D-25C6-0F9A2288D3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6" y="2225658"/>
            <a:ext cx="5086710" cy="385457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75CA19-B7D6-D9C0-6934-199338BEED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438" y="450011"/>
            <a:ext cx="4439728" cy="5943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CBCC75C-A0CA-B4B0-5A41-51B77D2E4E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459" y="468047"/>
            <a:ext cx="1372318" cy="13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DCCCCA1-5C06-41A3-5A6B-06916BCD9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36" b="-2"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D6ACDFD-BAF0-52DE-9387-A4B6DD338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7" r="-1" b="3705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EA54080-14BB-E1E5-7E5D-90EEC43F0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65" r="1" b="5523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439D38-339A-17B3-109C-3DA1C2623BD2}"/>
              </a:ext>
            </a:extLst>
          </p:cNvPr>
          <p:cNvSpPr txBox="1"/>
          <p:nvPr/>
        </p:nvSpPr>
        <p:spPr>
          <a:xfrm>
            <a:off x="4436579" y="5198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34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 descr="Ein Bild, das Gras, draußen, Sport, Sportwettkampf enthält.&#10;&#10;Beschreibung automatisch generiert.">
            <a:extLst>
              <a:ext uri="{FF2B5EF4-FFF2-40B4-BE49-F238E27FC236}">
                <a16:creationId xmlns:a16="http://schemas.microsoft.com/office/drawing/2014/main" id="{DD4E1554-3C65-DBE7-9B6C-548C3B685A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815" y="1362665"/>
            <a:ext cx="6729760" cy="44672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2ABD8F-12AB-5D95-16F2-15685548E872}"/>
              </a:ext>
            </a:extLst>
          </p:cNvPr>
          <p:cNvSpPr txBox="1"/>
          <p:nvPr/>
        </p:nvSpPr>
        <p:spPr>
          <a:xfrm>
            <a:off x="5402766" y="4334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EA63F4-04F6-24F5-E094-B9E19E567540}"/>
              </a:ext>
            </a:extLst>
          </p:cNvPr>
          <p:cNvSpPr txBox="1"/>
          <p:nvPr/>
        </p:nvSpPr>
        <p:spPr>
          <a:xfrm>
            <a:off x="8298998" y="2585390"/>
            <a:ext cx="3049859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4400">
                <a:latin typeface="Comic Sans MS"/>
              </a:rPr>
              <a:t>Sportfest</a:t>
            </a:r>
          </a:p>
          <a:p>
            <a:r>
              <a:rPr lang="de-DE" sz="4400">
                <a:latin typeface="Comic Sans MS"/>
              </a:rPr>
              <a:t>    2023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18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4B15408-FED3-F927-6728-C9213F77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26" r="1" b="33022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F781BD2-1F2E-09F7-278C-3B8B16283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308" r="-2" b="13455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5039C9-D53C-18AA-2FE2-0345C63EE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21" r="14707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5172FB3-6AF5-739C-70D2-3EBA48C9E3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3" r="-2" b="-2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F9A2B96-1757-326A-6BAF-6B4041ED63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52" r="11997" b="-1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88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455054-D31D-864F-CB8C-FC0301AB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" r="2" b="2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E5BFC3F-F3FA-9D0B-2266-E83921ADF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1218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498377B-FD11-01E6-6C64-9865B7434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F0FCAB-1E4A-A1FB-3B1B-39DCBB6B5F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91" y="803063"/>
            <a:ext cx="3378772" cy="22405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2758E0B-613F-B774-FE36-0790A32372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03" y="813545"/>
            <a:ext cx="3392506" cy="223932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7E0A3C-99D2-829C-2DA6-96BB0B35E4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5122" y="3729306"/>
            <a:ext cx="2534324" cy="192708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28CEA69-B62F-C3DE-6FDC-A6E74DFAA8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0825" y="3757803"/>
            <a:ext cx="2534323" cy="18696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45550F-4675-CABD-EEEC-218667E527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82486" y="3839415"/>
            <a:ext cx="2610947" cy="180256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DC8DE9B-61A2-5B4E-7AA4-1CFE612F4F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6923" y="3770588"/>
            <a:ext cx="2543901" cy="186961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9C2880E-CA24-FC09-FEA0-0ED94D03F8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543" y="805776"/>
            <a:ext cx="3315882" cy="223932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36F59E-8351-C39F-475D-D38281FF08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35028" y="3829023"/>
            <a:ext cx="2601370" cy="18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0830F5-E711-CD9C-CD9E-1AA102682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237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8D24AEB3-82DF-BD26-CFE4-79BB8232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2" r="17870" b="-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603CD3-4A8A-324E-2B7B-6B6C94FDA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23" r="-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3D1DF6F-687D-3D7D-EF9D-1384FE4B85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237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05677D9-772E-F501-649E-53148A64AD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59" r="1847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2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71097B9-D5CF-0F6B-0E90-2FB8FFACB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81" y="329242"/>
            <a:ext cx="4166558" cy="277770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F43EA10-B199-C05A-22F1-97239D8C4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796" y="3276600"/>
            <a:ext cx="4684143" cy="312276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D3C3AB-FA43-3F2F-4EED-BDD237241C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2" y="372374"/>
            <a:ext cx="6423803" cy="428732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3C3CD9E-5014-F0A3-1622-4A83CCCD11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060" y="3679166"/>
            <a:ext cx="4080294" cy="2720196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E9B5C9ED-BECE-C17C-762B-08EABEDAB3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011" y="4672745"/>
            <a:ext cx="3424601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5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8A69232-2698-295F-6893-BA383846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b="15730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B806BC-351E-4704-96E0-C71FE7BA0A3E}"/>
              </a:ext>
            </a:extLst>
          </p:cNvPr>
          <p:cNvSpPr txBox="1"/>
          <p:nvPr/>
        </p:nvSpPr>
        <p:spPr>
          <a:xfrm>
            <a:off x="1561708" y="2091263"/>
            <a:ext cx="9068586" cy="259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 err="1">
                <a:solidFill>
                  <a:srgbClr val="FF0000"/>
                </a:solidFill>
                <a:latin typeface="+mj-lt"/>
              </a:rPr>
              <a:t>Erstkommunion</a:t>
            </a:r>
            <a:r>
              <a:rPr lang="en-US" sz="6100" cap="all" spc="-100">
                <a:solidFill>
                  <a:srgbClr val="FF0000"/>
                </a:solidFill>
                <a:latin typeface="+mj-lt"/>
              </a:rPr>
              <a:t> 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rgbClr val="FF0000"/>
                </a:solidFill>
                <a:latin typeface="+mj-lt"/>
              </a:rPr>
              <a:t>der 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rgbClr val="FF0000"/>
                </a:solidFill>
                <a:latin typeface="+mj-lt"/>
              </a:rPr>
              <a:t>3. Klasse</a:t>
            </a:r>
          </a:p>
        </p:txBody>
      </p:sp>
    </p:spTree>
    <p:extLst>
      <p:ext uri="{BB962C8B-B14F-4D97-AF65-F5344CB8AC3E}">
        <p14:creationId xmlns:p14="http://schemas.microsoft.com/office/powerpoint/2010/main" val="98873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9">
            <a:extLst>
              <a:ext uri="{FF2B5EF4-FFF2-40B4-BE49-F238E27FC236}">
                <a16:creationId xmlns:a16="http://schemas.microsoft.com/office/drawing/2014/main" id="{4DB5241F-1656-AA97-1D01-11246647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5F6FC2CC-0EFD-97EE-A915-90FF0EBD9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33E6D-7C73-E71E-ACAA-C4D5CCECF50F}"/>
              </a:ext>
            </a:extLst>
          </p:cNvPr>
          <p:cNvSpPr txBox="1"/>
          <p:nvPr/>
        </p:nvSpPr>
        <p:spPr>
          <a:xfrm>
            <a:off x="1318846" y="915865"/>
            <a:ext cx="509055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Gigi"/>
              </a:rPr>
              <a:t>Es </a:t>
            </a:r>
            <a:r>
              <a:rPr lang="en-US" sz="4400" err="1">
                <a:latin typeface="Gigi"/>
              </a:rPr>
              <a:t>gibt</a:t>
            </a:r>
            <a:r>
              <a:rPr lang="en-US" sz="4400" dirty="0">
                <a:latin typeface="Gigi"/>
              </a:rPr>
              <a:t> lauter Gewinner,</a:t>
            </a:r>
          </a:p>
          <a:p>
            <a:r>
              <a:rPr lang="en-US" sz="4400" dirty="0" err="1">
                <a:latin typeface="Gigi"/>
              </a:rPr>
              <a:t>denn</a:t>
            </a:r>
            <a:r>
              <a:rPr lang="en-US" sz="4400" dirty="0">
                <a:latin typeface="Gigi"/>
              </a:rPr>
              <a:t> alle </a:t>
            </a:r>
            <a:r>
              <a:rPr lang="en-US" sz="4400" dirty="0" err="1">
                <a:latin typeface="Gigi"/>
              </a:rPr>
              <a:t>haben</a:t>
            </a:r>
            <a:r>
              <a:rPr lang="en-US" sz="4400" dirty="0">
                <a:latin typeface="Gigi"/>
              </a:rPr>
              <a:t> </a:t>
            </a:r>
            <a:r>
              <a:rPr lang="en-US" sz="4400" dirty="0" err="1">
                <a:latin typeface="Gigi"/>
              </a:rPr>
              <a:t>ihr</a:t>
            </a:r>
            <a:r>
              <a:rPr lang="en-US" sz="4400" dirty="0">
                <a:latin typeface="Gigi"/>
              </a:rPr>
              <a:t> </a:t>
            </a:r>
            <a:r>
              <a:rPr lang="en-US" sz="4400" dirty="0" err="1">
                <a:latin typeface="Gigi"/>
              </a:rPr>
              <a:t>Bestes</a:t>
            </a:r>
            <a:r>
              <a:rPr lang="en-US" sz="4400" dirty="0">
                <a:latin typeface="Gigi"/>
              </a:rPr>
              <a:t> </a:t>
            </a:r>
            <a:r>
              <a:rPr lang="en-US" sz="4400" dirty="0" err="1">
                <a:latin typeface="Gigi"/>
              </a:rPr>
              <a:t>gegeben</a:t>
            </a:r>
            <a:r>
              <a:rPr lang="en-US" sz="4400" dirty="0">
                <a:latin typeface="Gigi"/>
              </a:rPr>
              <a:t>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EE1217C-B0C0-524F-23A0-8FD9E8AAB4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702" y="4110487"/>
            <a:ext cx="2743200" cy="18288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88E32BD-2F69-DEEF-81AF-1CBBF1A882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29" y="3334753"/>
            <a:ext cx="3175379" cy="21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4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CA3B4C9-5EFE-4380-9F15-ADC2DAFAD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2" r="-3" b="360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E04790-E01C-B9A7-04FA-D9480BFF9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983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C9D5961A-D72C-48DD-1401-C3891C0F8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7" r="19266" b="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F7BE61-F8EF-E9B5-BFC2-EC76DC17C7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89" b="1166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3A5F57E-98E1-4571-AEBC-4A4F5275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94" y="211306"/>
            <a:ext cx="10249406" cy="64464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52375" y="938136"/>
            <a:ext cx="660686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>
                <a:solidFill>
                  <a:schemeClr val="bg1"/>
                </a:solidFill>
                <a:latin typeface="Script MT Bold"/>
              </a:rPr>
              <a:t>Unsere 1. Klasse</a:t>
            </a:r>
          </a:p>
          <a:p>
            <a:pPr algn="ctr"/>
            <a:endParaRPr lang="de-DE" sz="660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93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Schuhwerk, Mädchen enthält.&#10;&#10;Automatisch generierte Beschreibung">
            <a:extLst>
              <a:ext uri="{FF2B5EF4-FFF2-40B4-BE49-F238E27FC236}">
                <a16:creationId xmlns:a16="http://schemas.microsoft.com/office/drawing/2014/main" id="{57285545-2345-8320-433F-A89772C2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28" r="1" b="226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C343C9-1662-C142-8F03-F5D0425E97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883" y="803063"/>
            <a:ext cx="3938905" cy="5251874"/>
          </a:xfrm>
          <a:prstGeom prst="rect">
            <a:avLst/>
          </a:prstGeom>
        </p:spPr>
      </p:pic>
      <p:pic>
        <p:nvPicPr>
          <p:cNvPr id="5" name="Grafik 4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5E66BDC4-96A3-89A5-C02F-E8FDE9B11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5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E0FAAA66-3C0D-861A-865D-50DDA75DE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59" r="14459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Grafik 6" descr="Ein Bild, das draußen, Himmel, Spielplatz, Gras enthält.&#10;&#10;Automatisch generierte Beschreibung">
            <a:extLst>
              <a:ext uri="{FF2B5EF4-FFF2-40B4-BE49-F238E27FC236}">
                <a16:creationId xmlns:a16="http://schemas.microsoft.com/office/drawing/2014/main" id="{9B91580E-5C57-F148-E244-035B1F00A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2843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Grafik 4" descr="Ein Bild, das draußen, Himmel, Kleidung, Schuhwerk enthält.&#10;&#10;Automatisch generierte Beschreibung">
            <a:extLst>
              <a:ext uri="{FF2B5EF4-FFF2-40B4-BE49-F238E27FC236}">
                <a16:creationId xmlns:a16="http://schemas.microsoft.com/office/drawing/2014/main" id="{A60E1210-501A-C98B-B434-62495206C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45" r="2072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04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2ACDD3-1C0D-4973-A7BA-E0870483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7B12E-4F12-4C02-B0DB-0D7ADF3C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leidung, Menschliches Gesicht, Person, Kleinkind enthält.&#10;&#10;Automatisch generierte Beschreibung">
            <a:extLst>
              <a:ext uri="{FF2B5EF4-FFF2-40B4-BE49-F238E27FC236}">
                <a16:creationId xmlns:a16="http://schemas.microsoft.com/office/drawing/2014/main" id="{C03BDF84-F7A7-0741-A01F-89B9CFA4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30" r="13396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87778C-E680-4DB2-99A9-876F40CD6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2E4E0E3A-55F1-9220-5402-C8FF5232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0" r="10616" b="-1"/>
          <a:stretch/>
        </p:blipFill>
        <p:spPr>
          <a:xfrm>
            <a:off x="6412145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2ACDD3-1C0D-4973-A7BA-E0870483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7B12E-4F12-4C02-B0DB-0D7ADF3C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Schuhwerk, Mobiliar enthält.&#10;&#10;Automatisch generierte Beschreibung">
            <a:extLst>
              <a:ext uri="{FF2B5EF4-FFF2-40B4-BE49-F238E27FC236}">
                <a16:creationId xmlns:a16="http://schemas.microsoft.com/office/drawing/2014/main" id="{E60DEAD9-E6AE-1BBE-DC86-BB0E344E4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6" r="23461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87778C-E680-4DB2-99A9-876F40CD6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Gelände, Schuhwerk, Kleinkind, Kleidung enthält.&#10;&#10;Automatisch generierte Beschreibung">
            <a:extLst>
              <a:ext uri="{FF2B5EF4-FFF2-40B4-BE49-F238E27FC236}">
                <a16:creationId xmlns:a16="http://schemas.microsoft.com/office/drawing/2014/main" id="{6E91F61F-CF6D-40F9-F58B-B8E4DD1ED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39" r="2" b="7227"/>
          <a:stretch/>
        </p:blipFill>
        <p:spPr>
          <a:xfrm>
            <a:off x="6412145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1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A589C64-6AD7-4D06-9683-BF404566E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654AF55-DAB6-347C-514A-69D1BA51EA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03" y="867182"/>
            <a:ext cx="2145669" cy="2860893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03818AA3-027B-137C-D89B-68AA083D8B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165" y="867183"/>
            <a:ext cx="2145669" cy="28608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E68C0FE-1F3D-C8E2-685B-6A551CD989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602" y="867183"/>
            <a:ext cx="2145669" cy="2860892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D2ADE36-DD7F-4B93-B120-1AA64CEC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A97630-3020-46D8-B066-A6D9F748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4212709"/>
            <a:ext cx="12192000" cy="264529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46D1C2-F0BF-4CA8-88FD-9AA3BABE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484914"/>
            <a:ext cx="11281609" cy="191588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7178F0-425B-42D9-B1D2-965A0C39E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637314"/>
            <a:ext cx="10954512" cy="159872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29DE8-8406-56D7-319B-F492BAA0BAA2}"/>
              </a:ext>
            </a:extLst>
          </p:cNvPr>
          <p:cNvSpPr txBox="1"/>
          <p:nvPr/>
        </p:nvSpPr>
        <p:spPr>
          <a:xfrm>
            <a:off x="801946" y="4811487"/>
            <a:ext cx="10603150" cy="8310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Wir sind wie ein Puzzle...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8CB02-C3FC-12F6-F191-90D4AED5A929}"/>
              </a:ext>
            </a:extLst>
          </p:cNvPr>
          <p:cNvSpPr txBox="1"/>
          <p:nvPr/>
        </p:nvSpPr>
        <p:spPr>
          <a:xfrm>
            <a:off x="8387686" y="4947313"/>
            <a:ext cx="33835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2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A1C54CF-F4C8-A376-F401-E5C406AC00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E0973198-ABAA-8CEA-7ABB-0B539A1C1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548" y="1123527"/>
            <a:ext cx="3453600" cy="4604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DC4316BF-5A54-DCC2-4D48-EA0A635918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0B9A8-FD26-68E1-CC0A-D603FAC8A8ED}"/>
              </a:ext>
            </a:extLst>
          </p:cNvPr>
          <p:cNvSpPr txBox="1"/>
          <p:nvPr/>
        </p:nvSpPr>
        <p:spPr>
          <a:xfrm>
            <a:off x="8169519" y="659423"/>
            <a:ext cx="35535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400" dirty="0">
              <a:latin typeface="Gigi"/>
            </a:endParaRPr>
          </a:p>
        </p:txBody>
      </p:sp>
    </p:spTree>
    <p:extLst>
      <p:ext uri="{BB962C8B-B14F-4D97-AF65-F5344CB8AC3E}">
        <p14:creationId xmlns:p14="http://schemas.microsoft.com/office/powerpoint/2010/main" val="139770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FE7C1A-214F-0D93-E9EA-05D07109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" r="1" b="253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9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FA001C-BD68-0A23-5F0C-DE20932E6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97" r="-2" b="-2"/>
          <a:stretch/>
        </p:blipFill>
        <p:spPr>
          <a:xfrm>
            <a:off x="3621920" y="803063"/>
            <a:ext cx="4948160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274ABA-61A2-EEF7-8FA6-923B5DE4EE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513" y="392502"/>
            <a:ext cx="2987615" cy="397390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5171675-AC34-86EC-B754-5CCEA2D677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13" y="775659"/>
            <a:ext cx="6553200" cy="4918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0FB74-2E16-FCB6-5820-090613A42E41}"/>
              </a:ext>
            </a:extLst>
          </p:cNvPr>
          <p:cNvSpPr txBox="1"/>
          <p:nvPr/>
        </p:nvSpPr>
        <p:spPr>
          <a:xfrm>
            <a:off x="8297326" y="4379633"/>
            <a:ext cx="315057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Gigi"/>
              </a:rPr>
              <a:t>Das </a:t>
            </a:r>
            <a:r>
              <a:rPr lang="en-US" sz="4400" err="1">
                <a:solidFill>
                  <a:srgbClr val="FF0000"/>
                </a:solidFill>
                <a:latin typeface="Gigi"/>
              </a:rPr>
              <a:t>Friedensbüro</a:t>
            </a:r>
            <a:r>
              <a:rPr lang="en-US" sz="4400" dirty="0">
                <a:solidFill>
                  <a:srgbClr val="FF0000"/>
                </a:solidFill>
                <a:latin typeface="Gigi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Gigi"/>
              </a:rPr>
              <a:t>zu</a:t>
            </a:r>
            <a:r>
              <a:rPr lang="en-US" sz="4400" dirty="0">
                <a:solidFill>
                  <a:srgbClr val="FF0000"/>
                </a:solidFill>
                <a:latin typeface="Gigi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Gigi"/>
              </a:rPr>
              <a:t>Besuch</a:t>
            </a:r>
            <a:r>
              <a:rPr lang="en-US" sz="4400" dirty="0">
                <a:solidFill>
                  <a:srgbClr val="FF0000"/>
                </a:solidFill>
                <a:latin typeface="Gig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07725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3ABCED-9D97-CBC8-92F8-37E9F14D11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24" y="406879"/>
            <a:ext cx="4281577" cy="57279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4AAF9AB-CC40-8720-53AE-C87AADA7BE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26" y="401847"/>
            <a:ext cx="6107501" cy="4587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52195-B0BB-E289-0DE3-C7787FE36C2E}"/>
              </a:ext>
            </a:extLst>
          </p:cNvPr>
          <p:cNvSpPr txBox="1"/>
          <p:nvPr/>
        </p:nvSpPr>
        <p:spPr>
          <a:xfrm>
            <a:off x="5234049" y="5274209"/>
            <a:ext cx="63258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Gigi"/>
              </a:rPr>
              <a:t>Avolino</a:t>
            </a:r>
            <a:r>
              <a:rPr lang="en-US" sz="4000" dirty="0">
                <a:latin typeface="Gigi"/>
              </a:rPr>
              <a:t> in der </a:t>
            </a:r>
            <a:r>
              <a:rPr lang="en-US" sz="4000" err="1">
                <a:latin typeface="Gigi"/>
              </a:rPr>
              <a:t>ersten</a:t>
            </a:r>
            <a:r>
              <a:rPr lang="en-US" sz="4000" dirty="0">
                <a:latin typeface="Gigi"/>
              </a:rPr>
              <a:t> Klasse</a:t>
            </a:r>
          </a:p>
        </p:txBody>
      </p:sp>
    </p:spTree>
    <p:extLst>
      <p:ext uri="{BB962C8B-B14F-4D97-AF65-F5344CB8AC3E}">
        <p14:creationId xmlns:p14="http://schemas.microsoft.com/office/powerpoint/2010/main" val="388304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4936C4-78BB-4A66-1CA9-9B5ECFA4F5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8" r="-2" b="-2"/>
          <a:stretch/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F20DC3-E8FF-98A5-ECA8-86ED55B1E7F1}"/>
              </a:ext>
            </a:extLst>
          </p:cNvPr>
          <p:cNvSpPr txBox="1"/>
          <p:nvPr/>
        </p:nvSpPr>
        <p:spPr>
          <a:xfrm>
            <a:off x="9387190" y="2149813"/>
            <a:ext cx="2247090" cy="4046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3200" dirty="0">
                <a:solidFill>
                  <a:srgbClr val="FFFFFF"/>
                </a:solidFill>
                <a:latin typeface="Gigi"/>
              </a:rPr>
              <a:t>Wir </a:t>
            </a:r>
            <a:r>
              <a:rPr lang="en-US" sz="3200" dirty="0" err="1">
                <a:solidFill>
                  <a:srgbClr val="FFFFFF"/>
                </a:solidFill>
                <a:latin typeface="Gigi"/>
              </a:rPr>
              <a:t>bekommen</a:t>
            </a:r>
            <a:r>
              <a:rPr lang="en-US" sz="3200" dirty="0">
                <a:solidFill>
                  <a:srgbClr val="FFFFFF"/>
                </a:solidFill>
                <a:latin typeface="Gig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Gigi"/>
              </a:rPr>
              <a:t>Warnwesten</a:t>
            </a:r>
            <a:r>
              <a:rPr lang="en-US" sz="3200" dirty="0">
                <a:solidFill>
                  <a:srgbClr val="FFFFFF"/>
                </a:solidFill>
                <a:latin typeface="Gig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Gigi"/>
              </a:rPr>
              <a:t>vom</a:t>
            </a:r>
            <a:r>
              <a:rPr lang="en-US" sz="3200">
                <a:solidFill>
                  <a:srgbClr val="FFFFFF"/>
                </a:solidFill>
                <a:latin typeface="Gigi"/>
              </a:rPr>
              <a:t> Kiwanis-Club</a:t>
            </a:r>
            <a:r>
              <a:rPr lang="en-US" sz="3200" dirty="0">
                <a:solidFill>
                  <a:srgbClr val="FFFFFF"/>
                </a:solidFill>
                <a:latin typeface="Gigi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2E316-A969-858B-7387-48663E1BCC1E}"/>
              </a:ext>
            </a:extLst>
          </p:cNvPr>
          <p:cNvSpPr txBox="1"/>
          <p:nvPr/>
        </p:nvSpPr>
        <p:spPr>
          <a:xfrm>
            <a:off x="9610298" y="251630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7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F06344-2D1C-C0F7-CE13-2DC3E2045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0" y="246367"/>
            <a:ext cx="3246408" cy="433333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287415A-5F35-0D4E-18D3-61D87832DF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330" y="934981"/>
            <a:ext cx="3864633" cy="51815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396E9A-0F07-D1B7-64C2-835312E164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118" y="243696"/>
            <a:ext cx="4554747" cy="3423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76274-91F3-7D9A-2CC1-1B426861610D}"/>
              </a:ext>
            </a:extLst>
          </p:cNvPr>
          <p:cNvSpPr txBox="1"/>
          <p:nvPr/>
        </p:nvSpPr>
        <p:spPr>
          <a:xfrm rot="1260000">
            <a:off x="8037634" y="4369442"/>
            <a:ext cx="384020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err="1">
                <a:latin typeface="Gigi"/>
              </a:rPr>
              <a:t>Kapplasteine</a:t>
            </a:r>
            <a:r>
              <a:rPr lang="en-US" sz="4400" dirty="0">
                <a:latin typeface="Gigi"/>
              </a:rPr>
              <a:t> </a:t>
            </a:r>
            <a:r>
              <a:rPr lang="en-US" sz="4400" err="1">
                <a:latin typeface="Gigi"/>
              </a:rPr>
              <a:t>sind</a:t>
            </a:r>
            <a:r>
              <a:rPr lang="en-US" sz="4400" dirty="0">
                <a:latin typeface="Gigi"/>
              </a:rPr>
              <a:t> der </a:t>
            </a:r>
            <a:r>
              <a:rPr lang="en-US" sz="4400" err="1">
                <a:latin typeface="Gigi"/>
              </a:rPr>
              <a:t>große</a:t>
            </a:r>
            <a:r>
              <a:rPr lang="en-US" sz="4400" dirty="0">
                <a:latin typeface="Gigi"/>
              </a:rPr>
              <a:t> Hit!!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6B684-D309-7435-F6D3-C940D78B2A43}"/>
              </a:ext>
            </a:extLst>
          </p:cNvPr>
          <p:cNvSpPr txBox="1"/>
          <p:nvPr/>
        </p:nvSpPr>
        <p:spPr>
          <a:xfrm>
            <a:off x="8970559" y="4904664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6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54E216-74CA-49EC-81A4-592AEFE50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BCC6C4-56D3-4F18-8642-B083630B2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A53CB-2664-4EDA-ACC7-C1082E5BE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C0EEC-7BE6-42CF-89CF-972623599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4CFEC-D348-44B1-976E-577CB1894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0458342-5863-4424-A6E3-A9AFA6337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CA2E31E-7FB1-4FD0-BE7E-F888228AA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D1846C-BF42-4B54-965F-62FC81CD5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DD5824F-24B1-41A8-B965-13C6A99D0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6EC2C9-A26E-6027-03D4-40858FE5A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1813"/>
          <a:stretch/>
        </p:blipFill>
        <p:spPr>
          <a:xfrm rot="10800000">
            <a:off x="20" y="79622"/>
            <a:ext cx="7543317" cy="68579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F6A1C0-5E37-4167-A647-6EC098CF5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821" y="681564"/>
            <a:ext cx="4509688" cy="407141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C7F88B-ECF1-4B22-AAA7-1CCEE125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1936" y="845416"/>
            <a:ext cx="4175459" cy="374370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1547D-C69A-4458-B7B2-405FCCCFCE09}"/>
              </a:ext>
            </a:extLst>
          </p:cNvPr>
          <p:cNvSpPr txBox="1"/>
          <p:nvPr/>
        </p:nvSpPr>
        <p:spPr>
          <a:xfrm>
            <a:off x="1250719" y="1597868"/>
            <a:ext cx="3337893" cy="18966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Apfeltag</a:t>
            </a:r>
            <a:r>
              <a:rPr lang="en-US" sz="2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 </a:t>
            </a:r>
            <a:r>
              <a:rPr lang="en-US" sz="24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mit</a:t>
            </a:r>
            <a:r>
              <a:rPr lang="en-US" sz="2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 den </a:t>
            </a:r>
            <a:r>
              <a:rPr lang="en-US" sz="24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Ortsbäuerinnen</a:t>
            </a:r>
            <a:endParaRPr lang="en-US" sz="2400" cap="all" spc="-100">
              <a:solidFill>
                <a:schemeClr val="tx1">
                  <a:lumMod val="85000"/>
                  <a:lumOff val="15000"/>
                </a:schemeClr>
              </a:solidFill>
              <a:latin typeface="Comic Sans M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740420-1172-4A82-AC8B-6E15C79F6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9545" y="6789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E4B56E-89D7-4BC3-9E8B-0772F2233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60135" y="6789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E8ACA8-A038-4BC6-A5CD-4F7569AA2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51775" y="6789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384DC2-727D-429F-808F-0942F09B3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60135" y="13242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145B873B-DD43-6F8B-F68C-E14EA5B4F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00" r="1" b="17405"/>
          <a:stretch/>
        </p:blipFill>
        <p:spPr>
          <a:xfrm>
            <a:off x="7555833" y="3446096"/>
            <a:ext cx="4636167" cy="34119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02753B-B2E2-979E-91F0-18C1C4757A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" r="-3" b="-3"/>
          <a:stretch/>
        </p:blipFill>
        <p:spPr>
          <a:xfrm>
            <a:off x="7555832" y="-2"/>
            <a:ext cx="4623736" cy="345749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B5048B-5D78-4742-B8CF-6B3521F1D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32" y="3456431"/>
            <a:ext cx="4636008" cy="0"/>
          </a:xfrm>
          <a:prstGeom prst="line">
            <a:avLst/>
          </a:prstGeom>
          <a:ln w="3175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9B7015-380A-40A9-9B1B-BBCC30FBB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32" y="-1"/>
            <a:ext cx="0" cy="68580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05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A7CD8F-6198-EA9E-4CAF-1CE34BE0A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775" r="-2" b="281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B8B28DB-2FEC-DE96-E02B-03424A0CE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2" r="1" b="15448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1BD1BC4-013D-3081-19C7-00F921058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76" r="1" b="16076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4FD261-CFFB-B7DD-1358-6EE23ECDD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" r="-2" b="1899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8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78D8884-EFF9-CCBA-197C-C029EE98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08" t="-231" r="22629" b="16802"/>
          <a:stretch/>
        </p:blipFill>
        <p:spPr>
          <a:xfrm rot="16200000">
            <a:off x="2474835" y="-2015860"/>
            <a:ext cx="7245765" cy="1164749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9193550-9606-80C0-5D61-8566205202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758" y="421257"/>
            <a:ext cx="2743200" cy="36576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7106F98-78D6-521C-F2F7-07AD20A471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857" y="2764123"/>
            <a:ext cx="2743200" cy="36576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A29665A-BA0D-4347-61A6-9978539AED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1" y="421257"/>
            <a:ext cx="2743200" cy="3657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E5CE786-AE19-BC7B-7871-D1B04A74C5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14" y="2563053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DFB08-6AB0-19FB-1150-BA8ECFF273D7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Wandertag in den Teufelsgraben</a:t>
            </a:r>
          </a:p>
        </p:txBody>
      </p:sp>
      <p:sp>
        <p:nvSpPr>
          <p:cNvPr id="31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89587FB-6644-B463-06BB-8A404D4C31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941" y="867183"/>
            <a:ext cx="1927098" cy="2569464"/>
          </a:xfrm>
          <a:prstGeom prst="rect">
            <a:avLst/>
          </a:prstGeom>
        </p:spPr>
      </p:pic>
      <p:sp>
        <p:nvSpPr>
          <p:cNvPr id="33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1CB9CD5-6C68-E5A9-BF7E-55BCCA8A4B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646" y="867183"/>
            <a:ext cx="1927098" cy="2569464"/>
          </a:xfrm>
          <a:prstGeom prst="rect">
            <a:avLst/>
          </a:prstGeom>
        </p:spPr>
      </p:pic>
      <p:sp>
        <p:nvSpPr>
          <p:cNvPr id="35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D16166-D1EE-CD85-1CD3-632EA3CF7F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184" y="867183"/>
            <a:ext cx="1927098" cy="256946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26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3F378A-20A8-D539-5627-95874B8F9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9" y="1574470"/>
            <a:ext cx="2781372" cy="37084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D9E156-CD15-6196-389F-6CDF361631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567" y="1467969"/>
            <a:ext cx="2941124" cy="39214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79FFDED-99A4-977C-AE78-F848A4454E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969" y="798656"/>
            <a:ext cx="2973637" cy="22302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3E2522A-1FD5-051E-9B0C-BF8ACB8DA2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093" y="3830885"/>
            <a:ext cx="2965389" cy="22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3597DFF-B1A7-D1DD-F391-47959477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07" r="2" b="7507"/>
          <a:stretch/>
        </p:blipFill>
        <p:spPr>
          <a:xfrm>
            <a:off x="5450529" y="3263116"/>
            <a:ext cx="6741471" cy="35948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4618CE-F4FF-BB1D-0907-769B1E881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7" r="-1" b="5349"/>
          <a:stretch/>
        </p:blipFill>
        <p:spPr>
          <a:xfrm>
            <a:off x="1754330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6692FB-8FCB-4B46-A077-B6132E789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094" y="160868"/>
            <a:ext cx="3355039" cy="2941382"/>
          </a:xfrm>
          <a:prstGeom prst="rect">
            <a:avLst/>
          </a:prstGeom>
          <a:solidFill>
            <a:srgbClr val="3C4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C960A-022A-4742-832C-FCE8ABEA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069977"/>
            <a:ext cx="1432595" cy="2019928"/>
          </a:xfrm>
          <a:prstGeom prst="rect">
            <a:avLst/>
          </a:prstGeom>
          <a:solidFill>
            <a:srgbClr val="3C4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1648B49-812C-2D54-7F81-172C85715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6" r="-4" b="4525"/>
          <a:stretch/>
        </p:blipFill>
        <p:spPr>
          <a:xfrm>
            <a:off x="1754330" y="4069977"/>
            <a:ext cx="3535331" cy="20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D25A2C-EDC3-FFAE-9BB1-40AAA0788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12" b="10345"/>
          <a:stretch/>
        </p:blipFill>
        <p:spPr>
          <a:xfrm>
            <a:off x="8233323" y="889914"/>
            <a:ext cx="2939753" cy="238091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17E83B2-7604-DE6C-C6A0-A42478DFF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4" t="17379"/>
          <a:stretch/>
        </p:blipFill>
        <p:spPr>
          <a:xfrm>
            <a:off x="1018923" y="887366"/>
            <a:ext cx="1996294" cy="301056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F98131-3B3F-D2A9-5523-6B9248551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97" t="16056" r="17751" b="18085"/>
          <a:stretch/>
        </p:blipFill>
        <p:spPr>
          <a:xfrm>
            <a:off x="5694031" y="803063"/>
            <a:ext cx="2255742" cy="31011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C3F5609-EE00-F911-C7BE-CF22929C3B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0" t="20000" r="14583" b="-345"/>
          <a:stretch/>
        </p:blipFill>
        <p:spPr>
          <a:xfrm>
            <a:off x="7196590" y="3626349"/>
            <a:ext cx="2900565" cy="242858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0351AFE-6E9B-8E06-3F06-26FBE5FFC0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613" y="856781"/>
            <a:ext cx="2269837" cy="301331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BA59E57-CA3A-3B15-B59C-60151E2CF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09" r="523" b="-394"/>
          <a:stretch/>
        </p:blipFill>
        <p:spPr>
          <a:xfrm>
            <a:off x="4172649" y="3628398"/>
            <a:ext cx="2269852" cy="231586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078FBF5-B0A2-2E02-55A7-FA62CD73B4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0" t="24409" r="14660" b="-394"/>
          <a:stretch/>
        </p:blipFill>
        <p:spPr>
          <a:xfrm>
            <a:off x="1584931" y="3510177"/>
            <a:ext cx="1732092" cy="25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1936F7-B9BF-51D6-1519-00F4DA5D49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246" y="803063"/>
            <a:ext cx="2954179" cy="5251874"/>
          </a:xfrm>
          <a:prstGeom prst="rect">
            <a:avLst/>
          </a:prstGeom>
        </p:spPr>
      </p:pic>
      <p:pic>
        <p:nvPicPr>
          <p:cNvPr id="9" name="Grafik 8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B01279A9-5BCC-C0A3-5F42-76D198A017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210" y="803063"/>
            <a:ext cx="3938905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3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7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Person, Kleidung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8AEFCE04-8B95-DF4C-FD01-BF14C8360D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493" y="806754"/>
            <a:ext cx="3932946" cy="52439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BB0A4C0A-9587-A064-8445-8F5E682D5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859" y="798656"/>
            <a:ext cx="2153043" cy="28707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leidung, Person, Gelände, draußen enthält.&#10;&#10;Automatisch generierte Beschreibung">
            <a:extLst>
              <a:ext uri="{FF2B5EF4-FFF2-40B4-BE49-F238E27FC236}">
                <a16:creationId xmlns:a16="http://schemas.microsoft.com/office/drawing/2014/main" id="{F1BCE083-CAB5-2D54-C813-658E7195D9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520" y="4173013"/>
            <a:ext cx="1616832" cy="21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6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354E26-3F8F-8257-0F0D-13EEBAE55F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7" r="-415" b="-556"/>
          <a:stretch/>
        </p:blipFill>
        <p:spPr>
          <a:xfrm>
            <a:off x="698310" y="899047"/>
            <a:ext cx="10488314" cy="50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C5927-1E0B-B13E-8CE6-389CB374F9A9}"/>
              </a:ext>
            </a:extLst>
          </p:cNvPr>
          <p:cNvSpPr txBox="1"/>
          <p:nvPr/>
        </p:nvSpPr>
        <p:spPr>
          <a:xfrm>
            <a:off x="1241170" y="3726485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onsolas"/>
                <a:ea typeface="Calibri"/>
                <a:cs typeface="Calibri"/>
              </a:rPr>
              <a:t>Fit für die 2.Klasse...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AAF97E56-036A-BDB5-B502-1B560E84D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581" r="2" b="13276"/>
          <a:stretch/>
        </p:blipFill>
        <p:spPr>
          <a:xfrm>
            <a:off x="2827765" y="1395172"/>
            <a:ext cx="6547054" cy="22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DD4F323-3385-49AD-9C60-0F90D5402D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571" y="1001183"/>
            <a:ext cx="7417418" cy="46697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78051" y="1738648"/>
            <a:ext cx="6053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2. Klasse</a:t>
            </a:r>
          </a:p>
        </p:txBody>
      </p:sp>
    </p:spTree>
    <p:extLst>
      <p:ext uri="{BB962C8B-B14F-4D97-AF65-F5344CB8AC3E}">
        <p14:creationId xmlns:p14="http://schemas.microsoft.com/office/powerpoint/2010/main" val="383633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DF1DC2-7B2A-C59E-03D0-003B50F8D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23" r="1" b="18775"/>
          <a:stretch/>
        </p:blipFill>
        <p:spPr>
          <a:xfrm>
            <a:off x="643467" y="573129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5180.JPG">
            <a:extLst>
              <a:ext uri="{FF2B5EF4-FFF2-40B4-BE49-F238E27FC236}">
                <a16:creationId xmlns:a16="http://schemas.microsoft.com/office/drawing/2014/main" id="{F69A8F17-80A3-BA39-3740-44A8A6049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3467" y="726438"/>
            <a:ext cx="3278292" cy="2458719"/>
          </a:xfrm>
          <a:prstGeom prst="rect">
            <a:avLst/>
          </a:prstGeom>
        </p:spPr>
      </p:pic>
      <p:pic>
        <p:nvPicPr>
          <p:cNvPr id="6" name="Picture 6" descr="IMG_5183.JPG">
            <a:extLst>
              <a:ext uri="{FF2B5EF4-FFF2-40B4-BE49-F238E27FC236}">
                <a16:creationId xmlns:a16="http://schemas.microsoft.com/office/drawing/2014/main" id="{F2E77F3C-84E2-BF3F-1D7A-B8DCFE7276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9570" y="1557228"/>
            <a:ext cx="4991384" cy="3743538"/>
          </a:xfrm>
          <a:prstGeom prst="rect">
            <a:avLst/>
          </a:prstGeom>
        </p:spPr>
      </p:pic>
      <p:pic>
        <p:nvPicPr>
          <p:cNvPr id="3" name="Picture 3" descr="IMG_5170.JPG">
            <a:extLst>
              <a:ext uri="{FF2B5EF4-FFF2-40B4-BE49-F238E27FC236}">
                <a16:creationId xmlns:a16="http://schemas.microsoft.com/office/drawing/2014/main" id="{2F29FA01-6358-5DF2-4ABD-EC657DBD08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08764" y="740884"/>
            <a:ext cx="3239769" cy="2429826"/>
          </a:xfrm>
          <a:prstGeom prst="rect">
            <a:avLst/>
          </a:prstGeom>
        </p:spPr>
      </p:pic>
      <p:pic>
        <p:nvPicPr>
          <p:cNvPr id="2" name="Picture 2" descr="IMG_5169.JPG">
            <a:extLst>
              <a:ext uri="{FF2B5EF4-FFF2-40B4-BE49-F238E27FC236}">
                <a16:creationId xmlns:a16="http://schemas.microsoft.com/office/drawing/2014/main" id="{01B789FD-1026-EE96-D1E3-1C0A317C5B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3467" y="3672836"/>
            <a:ext cx="3278292" cy="2458719"/>
          </a:xfrm>
          <a:prstGeom prst="rect">
            <a:avLst/>
          </a:prstGeom>
        </p:spPr>
      </p:pic>
      <p:pic>
        <p:nvPicPr>
          <p:cNvPr id="4" name="Picture 4" descr="IMG_5178.JPG">
            <a:extLst>
              <a:ext uri="{FF2B5EF4-FFF2-40B4-BE49-F238E27FC236}">
                <a16:creationId xmlns:a16="http://schemas.microsoft.com/office/drawing/2014/main" id="{9D13AB61-015B-68BA-98EA-0385DC5163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08763" y="3696946"/>
            <a:ext cx="3239769" cy="2429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731B6-8131-A7A0-0558-EE692DFFA639}"/>
              </a:ext>
            </a:extLst>
          </p:cNvPr>
          <p:cNvSpPr txBox="1"/>
          <p:nvPr/>
        </p:nvSpPr>
        <p:spPr>
          <a:xfrm rot="1200000">
            <a:off x="4435928" y="940404"/>
            <a:ext cx="3021390" cy="718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Bob </a:t>
            </a:r>
            <a:r>
              <a:rPr lang="en-US" sz="4000" err="1"/>
              <a:t>fahren</a:t>
            </a:r>
          </a:p>
        </p:txBody>
      </p:sp>
    </p:spTree>
    <p:extLst>
      <p:ext uri="{BB962C8B-B14F-4D97-AF65-F5344CB8AC3E}">
        <p14:creationId xmlns:p14="http://schemas.microsoft.com/office/powerpoint/2010/main" val="293915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G_52631.JPG">
            <a:extLst>
              <a:ext uri="{FF2B5EF4-FFF2-40B4-BE49-F238E27FC236}">
                <a16:creationId xmlns:a16="http://schemas.microsoft.com/office/drawing/2014/main" id="{DE26E041-3BE5-31C8-03E1-79C35C907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18" b="18218"/>
          <a:stretch/>
        </p:blipFill>
        <p:spPr>
          <a:xfrm rot="10800000"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3" name="Picture 3" descr="IMG_52651.JPG">
            <a:extLst>
              <a:ext uri="{FF2B5EF4-FFF2-40B4-BE49-F238E27FC236}">
                <a16:creationId xmlns:a16="http://schemas.microsoft.com/office/drawing/2014/main" id="{345D193A-E822-9DA2-1401-C8BE754B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67" r="2" b="21944"/>
          <a:stretch/>
        </p:blipFill>
        <p:spPr>
          <a:xfrm rot="10800000"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4" name="Picture 4" descr="IMG_52661.JPG">
            <a:extLst>
              <a:ext uri="{FF2B5EF4-FFF2-40B4-BE49-F238E27FC236}">
                <a16:creationId xmlns:a16="http://schemas.microsoft.com/office/drawing/2014/main" id="{5B5883CC-E372-AE15-D823-DADED3F0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6" r="3" b="3"/>
          <a:stretch/>
        </p:blipFill>
        <p:spPr>
          <a:xfrm rot="10800000"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6" name="Picture 6" descr="IMG_5269.JPG">
            <a:extLst>
              <a:ext uri="{FF2B5EF4-FFF2-40B4-BE49-F238E27FC236}">
                <a16:creationId xmlns:a16="http://schemas.microsoft.com/office/drawing/2014/main" id="{D079D795-BD66-D52F-A67D-891DF5F73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0" r="41064"/>
          <a:stretch/>
        </p:blipFill>
        <p:spPr>
          <a:xfrm rot="16200000">
            <a:off x="4790159" y="3469976"/>
            <a:ext cx="2605117" cy="3814183"/>
          </a:xfrm>
          <a:prstGeom prst="rect">
            <a:avLst/>
          </a:prstGeom>
        </p:spPr>
      </p:pic>
      <p:pic>
        <p:nvPicPr>
          <p:cNvPr id="5" name="Picture 5" descr="IMG_5267.JPG">
            <a:extLst>
              <a:ext uri="{FF2B5EF4-FFF2-40B4-BE49-F238E27FC236}">
                <a16:creationId xmlns:a16="http://schemas.microsoft.com/office/drawing/2014/main" id="{A603823E-368F-19DC-8FBE-23AFF0A43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95" r="2" b="2"/>
          <a:stretch/>
        </p:blipFill>
        <p:spPr>
          <a:xfrm rot="10800000"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7" name="Picture 7" descr="IMG_5272.JPG">
            <a:extLst>
              <a:ext uri="{FF2B5EF4-FFF2-40B4-BE49-F238E27FC236}">
                <a16:creationId xmlns:a16="http://schemas.microsoft.com/office/drawing/2014/main" id="{63175DDE-30AC-A643-8E0D-B79D5C135B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26" r="2" b="18458"/>
          <a:stretch/>
        </p:blipFill>
        <p:spPr>
          <a:xfrm rot="10800000"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7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9C05-CEB3-6AE5-87D2-DF4D691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26" y="535438"/>
            <a:ext cx="8211483" cy="1300163"/>
          </a:xfrm>
        </p:spPr>
        <p:txBody>
          <a:bodyPr>
            <a:normAutofit/>
          </a:bodyPr>
          <a:lstStyle/>
          <a:p>
            <a:r>
              <a:rPr lang="en-US" sz="3400" err="1"/>
              <a:t>Experimentieren</a:t>
            </a:r>
            <a:r>
              <a:rPr lang="en-US" sz="3400"/>
              <a:t> </a:t>
            </a:r>
            <a:r>
              <a:rPr lang="en-US" sz="3400" err="1"/>
              <a:t>mit</a:t>
            </a:r>
            <a:r>
              <a:rPr lang="en-US" sz="3400"/>
              <a:t> Herrn Wiesinger</a:t>
            </a:r>
          </a:p>
        </p:txBody>
      </p:sp>
      <p:pic>
        <p:nvPicPr>
          <p:cNvPr id="6" name="Picture 6" descr="IMG_5903.JPG">
            <a:extLst>
              <a:ext uri="{FF2B5EF4-FFF2-40B4-BE49-F238E27FC236}">
                <a16:creationId xmlns:a16="http://schemas.microsoft.com/office/drawing/2014/main" id="{B06DE6FB-623C-1768-9D20-F9A1D4150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74509" y="2103438"/>
            <a:ext cx="5242982" cy="3932237"/>
          </a:xfrm>
        </p:spPr>
      </p:pic>
      <p:pic>
        <p:nvPicPr>
          <p:cNvPr id="5" name="Picture 5" descr="IMG_9977[1].JPG">
            <a:extLst>
              <a:ext uri="{FF2B5EF4-FFF2-40B4-BE49-F238E27FC236}">
                <a16:creationId xmlns:a16="http://schemas.microsoft.com/office/drawing/2014/main" id="{D515850B-1AD6-A82B-190E-1093A3E7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18" r="6797"/>
          <a:stretch/>
        </p:blipFill>
        <p:spPr>
          <a:xfrm>
            <a:off x="327049" y="2284804"/>
            <a:ext cx="2820296" cy="376734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2C0D273-AF8E-C3CC-BF3E-A2592C2E9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6" r="2089" b="3"/>
          <a:stretch/>
        </p:blipFill>
        <p:spPr>
          <a:xfrm>
            <a:off x="9143474" y="2288704"/>
            <a:ext cx="2722671" cy="374987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E517ED6-D540-1CEB-837A-2FD302366F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50806" y="735806"/>
            <a:ext cx="3981449" cy="39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1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A5DE3F4-1580-5131-7755-645664B0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1" y="-10462"/>
            <a:ext cx="12444481" cy="7549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11A956D-1EEF-25E5-627A-59B3F3ED2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0" r="14088" b="-3"/>
          <a:stretch/>
        </p:blipFill>
        <p:spPr>
          <a:xfrm>
            <a:off x="3475365" y="960433"/>
            <a:ext cx="5241795" cy="5241797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CB3E88A-C3D2-F492-F591-6D86C83438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1" r="2" b="12488"/>
          <a:stretch/>
        </p:blipFill>
        <p:spPr>
          <a:xfrm>
            <a:off x="296124" y="1871426"/>
            <a:ext cx="3341363" cy="3779941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A921DE7-BA1E-D4D6-E750-B779842F70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69" r="3" b="3176"/>
          <a:stretch/>
        </p:blipFill>
        <p:spPr>
          <a:xfrm>
            <a:off x="8593695" y="1871428"/>
            <a:ext cx="3317082" cy="365483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61EAC-454B-15D8-201D-64141F34B944}"/>
              </a:ext>
            </a:extLst>
          </p:cNvPr>
          <p:cNvSpPr txBox="1"/>
          <p:nvPr/>
        </p:nvSpPr>
        <p:spPr>
          <a:xfrm>
            <a:off x="540223" y="412275"/>
            <a:ext cx="37247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igi"/>
              </a:rPr>
              <a:t>Unser </a:t>
            </a:r>
            <a:r>
              <a:rPr lang="en-US" sz="3600" b="1" err="1">
                <a:solidFill>
                  <a:srgbClr val="002060"/>
                </a:solidFill>
                <a:latin typeface="Gigi"/>
              </a:rPr>
              <a:t>Märchenprojekt</a:t>
            </a:r>
            <a:endParaRPr lang="en-US" sz="3600" b="1">
              <a:solidFill>
                <a:srgbClr val="002060"/>
              </a:solidFill>
              <a:latin typeface="Gigi"/>
            </a:endParaRPr>
          </a:p>
        </p:txBody>
      </p:sp>
    </p:spTree>
    <p:extLst>
      <p:ext uri="{BB962C8B-B14F-4D97-AF65-F5344CB8AC3E}">
        <p14:creationId xmlns:p14="http://schemas.microsoft.com/office/powerpoint/2010/main" val="380918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20221221_100654132_iOS.jpg">
            <a:extLst>
              <a:ext uri="{FF2B5EF4-FFF2-40B4-BE49-F238E27FC236}">
                <a16:creationId xmlns:a16="http://schemas.microsoft.com/office/drawing/2014/main" id="{8AB25A31-BE43-B71D-B646-0D2A157F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53" r="-2" b="14551"/>
          <a:stretch/>
        </p:blipFill>
        <p:spPr>
          <a:xfrm rot="10800000"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4" descr="20221221_102936145_iOS.jpg">
            <a:extLst>
              <a:ext uri="{FF2B5EF4-FFF2-40B4-BE49-F238E27FC236}">
                <a16:creationId xmlns:a16="http://schemas.microsoft.com/office/drawing/2014/main" id="{78DB0C71-90DA-6A88-5F1F-9DF4CF816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450" r="-2" b="-2"/>
          <a:stretch/>
        </p:blipFill>
        <p:spPr>
          <a:xfrm rot="10800000"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3" descr="20221221_100813055_iOS.jpg">
            <a:extLst>
              <a:ext uri="{FF2B5EF4-FFF2-40B4-BE49-F238E27FC236}">
                <a16:creationId xmlns:a16="http://schemas.microsoft.com/office/drawing/2014/main" id="{A26F94F2-6F78-F2B4-79F1-EFBD05BCB2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23" r="7492" b="-1"/>
          <a:stretch/>
        </p:blipFill>
        <p:spPr>
          <a:xfrm rot="10800000"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G_9971[1].JPG">
            <a:extLst>
              <a:ext uri="{FF2B5EF4-FFF2-40B4-BE49-F238E27FC236}">
                <a16:creationId xmlns:a16="http://schemas.microsoft.com/office/drawing/2014/main" id="{6CFBCEC1-2263-827E-4EE8-555AF355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07" r="-3" b="316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 descr="IMG_9974[1].JPG">
            <a:extLst>
              <a:ext uri="{FF2B5EF4-FFF2-40B4-BE49-F238E27FC236}">
                <a16:creationId xmlns:a16="http://schemas.microsoft.com/office/drawing/2014/main" id="{27BAD9FA-92E7-C15E-76DF-E3DE382B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44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2" descr="IMG_9967[1].JPG">
            <a:extLst>
              <a:ext uri="{FF2B5EF4-FFF2-40B4-BE49-F238E27FC236}">
                <a16:creationId xmlns:a16="http://schemas.microsoft.com/office/drawing/2014/main" id="{E112490E-658B-DED2-DF89-65EB6E39A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1" r="12860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018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9DD7-EBD5-0653-B960-9CB34587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768" y="317318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US" err="1"/>
              <a:t>Haustiere</a:t>
            </a:r>
            <a:r>
              <a:rPr lang="en-US"/>
              <a:t> in der Klasse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2E7F0D7-0612-6E19-C28F-0D1EF920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129" y="2039999"/>
            <a:ext cx="3242896" cy="4351459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0C4D48-BAD7-9C71-6CD1-E0183D0C3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99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G_20221011_102416.jpg">
            <a:extLst>
              <a:ext uri="{FF2B5EF4-FFF2-40B4-BE49-F238E27FC236}">
                <a16:creationId xmlns:a16="http://schemas.microsoft.com/office/drawing/2014/main" id="{A30C1CAE-69B9-110C-9DD2-11D45C226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8" r="1801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Picture 2" descr="IMG_20221006_101443.jpg">
            <a:extLst>
              <a:ext uri="{FF2B5EF4-FFF2-40B4-BE49-F238E27FC236}">
                <a16:creationId xmlns:a16="http://schemas.microsoft.com/office/drawing/2014/main" id="{E74BC84D-9D74-F556-561A-E215B2545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7" r="-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7" descr="IMG_4404.JPG">
            <a:extLst>
              <a:ext uri="{FF2B5EF4-FFF2-40B4-BE49-F238E27FC236}">
                <a16:creationId xmlns:a16="http://schemas.microsoft.com/office/drawing/2014/main" id="{D3000FF0-5E05-4B4D-30B5-406ABAC894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23" r="-3" b="11121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2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E1087A2-73EE-14CB-2CF4-9D07025CD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9" r="-1" b="11717"/>
          <a:stretch/>
        </p:blipFill>
        <p:spPr>
          <a:xfrm>
            <a:off x="643467" y="643467"/>
            <a:ext cx="5248909" cy="5571066"/>
          </a:xfrm>
          <a:prstGeom prst="rect">
            <a:avLst/>
          </a:prstGeom>
        </p:spPr>
      </p:pic>
      <p:pic>
        <p:nvPicPr>
          <p:cNvPr id="6" name="Picture 6" descr="IMG_4398.JPG">
            <a:extLst>
              <a:ext uri="{FF2B5EF4-FFF2-40B4-BE49-F238E27FC236}">
                <a16:creationId xmlns:a16="http://schemas.microsoft.com/office/drawing/2014/main" id="{390641D2-9ACE-0077-8E54-A421A32F6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395" b="-2"/>
          <a:stretch/>
        </p:blipFill>
        <p:spPr>
          <a:xfrm rot="5400000">
            <a:off x="6138544" y="804545"/>
            <a:ext cx="5571066" cy="52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0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0E24-38FC-1AE6-B677-EC27ADA5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Wir </a:t>
            </a:r>
            <a:r>
              <a:rPr lang="en-US" err="1"/>
              <a:t>legen</a:t>
            </a:r>
            <a:r>
              <a:rPr lang="en-US"/>
              <a:t> </a:t>
            </a:r>
            <a:r>
              <a:rPr lang="en-US" err="1"/>
              <a:t>unser</a:t>
            </a:r>
            <a:r>
              <a:rPr lang="en-US"/>
              <a:t> </a:t>
            </a:r>
            <a:r>
              <a:rPr lang="en-US" err="1"/>
              <a:t>Hochbeet</a:t>
            </a:r>
            <a:r>
              <a:rPr lang="en-US"/>
              <a:t> neu 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16DE8-0EA9-DB1B-5682-6CC980EA4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49AF0E2-49DA-F0A2-CD79-EDB8BA5ECA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51944" y="2141228"/>
            <a:ext cx="6944119" cy="405479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AE8E1-2C3B-EE3A-CEE5-9E84B349A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 descr="Honey Bee Flying · Free vector graphic on Pixabay">
            <a:extLst>
              <a:ext uri="{FF2B5EF4-FFF2-40B4-BE49-F238E27FC236}">
                <a16:creationId xmlns:a16="http://schemas.microsoft.com/office/drawing/2014/main" id="{7AA2DD79-E49A-EEA2-6E0A-C1ADFEF900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42" y="1768370"/>
            <a:ext cx="2783505" cy="2935979"/>
          </a:xfrm>
        </p:spPr>
      </p:pic>
    </p:spTree>
    <p:extLst>
      <p:ext uri="{BB962C8B-B14F-4D97-AF65-F5344CB8AC3E}">
        <p14:creationId xmlns:p14="http://schemas.microsoft.com/office/powerpoint/2010/main" val="395463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IMG_0364.JPG">
            <a:extLst>
              <a:ext uri="{FF2B5EF4-FFF2-40B4-BE49-F238E27FC236}">
                <a16:creationId xmlns:a16="http://schemas.microsoft.com/office/drawing/2014/main" id="{02B2BB7D-F72C-A4B4-2D18-85C19CC19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0" r="7674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4" descr="IMG_0350.JPG">
            <a:extLst>
              <a:ext uri="{FF2B5EF4-FFF2-40B4-BE49-F238E27FC236}">
                <a16:creationId xmlns:a16="http://schemas.microsoft.com/office/drawing/2014/main" id="{26058053-3470-F739-EA1C-56D9F744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7" r="5869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5" descr="IMG_0360.JPG">
            <a:extLst>
              <a:ext uri="{FF2B5EF4-FFF2-40B4-BE49-F238E27FC236}">
                <a16:creationId xmlns:a16="http://schemas.microsoft.com/office/drawing/2014/main" id="{F6A6140C-1514-4FE8-6460-FAB938AEE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81B81CA-5DD2-43CD-7378-A75BC2AA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3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93732-8277-2F2A-AAC3-FA58D6B6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259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br>
              <a:rPr lang="en-US" sz="7200" cap="all" spc="-100"/>
            </a:br>
            <a:br>
              <a:rPr lang="en-US" sz="7200" cap="all" spc="-100"/>
            </a:br>
            <a:br>
              <a:rPr lang="en-US" sz="7200" cap="all" spc="-100"/>
            </a:br>
            <a:br>
              <a:rPr lang="en-US" sz="7200" cap="all" spc="-100"/>
            </a:br>
            <a:r>
              <a:rPr lang="en-US" sz="7200" cap="all" spc="-100"/>
              <a:t>Projekt Papier </a:t>
            </a:r>
            <a:r>
              <a:rPr lang="en-US" sz="7200" cap="all" spc="-100" err="1"/>
              <a:t>schöpfen</a:t>
            </a:r>
            <a:endParaRPr lang="en-US" sz="7200" cap="all" spc="-100"/>
          </a:p>
        </p:txBody>
      </p:sp>
    </p:spTree>
    <p:extLst>
      <p:ext uri="{BB962C8B-B14F-4D97-AF65-F5344CB8AC3E}">
        <p14:creationId xmlns:p14="http://schemas.microsoft.com/office/powerpoint/2010/main" val="106375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230414_062809358_iOS.jpg">
            <a:extLst>
              <a:ext uri="{FF2B5EF4-FFF2-40B4-BE49-F238E27FC236}">
                <a16:creationId xmlns:a16="http://schemas.microsoft.com/office/drawing/2014/main" id="{C278165A-23A9-CE55-82D7-0C8A857A4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25040"/>
          <a:stretch/>
        </p:blipFill>
        <p:spPr>
          <a:xfrm rot="10800000">
            <a:off x="1" y="10"/>
            <a:ext cx="6099048" cy="3428990"/>
          </a:xfrm>
          <a:prstGeom prst="rect">
            <a:avLst/>
          </a:prstGeom>
        </p:spPr>
      </p:pic>
      <p:pic>
        <p:nvPicPr>
          <p:cNvPr id="3" name="Picture 3" descr="20230414_062630628_iOS.jpg">
            <a:extLst>
              <a:ext uri="{FF2B5EF4-FFF2-40B4-BE49-F238E27FC236}">
                <a16:creationId xmlns:a16="http://schemas.microsoft.com/office/drawing/2014/main" id="{0CEB177F-3C73-CB0C-7D0E-149A63F4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28" r="2" b="18912"/>
          <a:stretch/>
        </p:blipFill>
        <p:spPr>
          <a:xfrm rot="10800000"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5" name="Picture 5" descr="20230414_062820789_iOS.jpg">
            <a:extLst>
              <a:ext uri="{FF2B5EF4-FFF2-40B4-BE49-F238E27FC236}">
                <a16:creationId xmlns:a16="http://schemas.microsoft.com/office/drawing/2014/main" id="{8A627D8B-A6D0-95C4-BEB8-59B4028C8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17" r="2" b="9823"/>
          <a:stretch/>
        </p:blipFill>
        <p:spPr>
          <a:xfrm rot="10800000"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2" name="Picture 2" descr="20230414_062620174_iOS.jpg">
            <a:extLst>
              <a:ext uri="{FF2B5EF4-FFF2-40B4-BE49-F238E27FC236}">
                <a16:creationId xmlns:a16="http://schemas.microsoft.com/office/drawing/2014/main" id="{995312AB-84AE-B23C-359D-0B44FC7F5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90" r="2" b="5049"/>
          <a:stretch/>
        </p:blipFill>
        <p:spPr>
          <a:xfrm rot="10800000"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3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20230414_110550483_iOS.jpg">
            <a:extLst>
              <a:ext uri="{FF2B5EF4-FFF2-40B4-BE49-F238E27FC236}">
                <a16:creationId xmlns:a16="http://schemas.microsoft.com/office/drawing/2014/main" id="{192357E4-0C52-9EE6-715E-799C9E2AD9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0281" y="971548"/>
            <a:ext cx="2624663" cy="1968497"/>
          </a:xfrm>
          <a:prstGeom prst="rect">
            <a:avLst/>
          </a:prstGeom>
        </p:spPr>
      </p:pic>
      <p:pic>
        <p:nvPicPr>
          <p:cNvPr id="2" name="Picture 2" descr="20230414_105049315_iOS.jpg">
            <a:extLst>
              <a:ext uri="{FF2B5EF4-FFF2-40B4-BE49-F238E27FC236}">
                <a16:creationId xmlns:a16="http://schemas.microsoft.com/office/drawing/2014/main" id="{7FB1084E-68E0-E80D-2557-E191047BD3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9570" y="1557228"/>
            <a:ext cx="4991384" cy="3743538"/>
          </a:xfrm>
          <a:prstGeom prst="rect">
            <a:avLst/>
          </a:prstGeom>
        </p:spPr>
      </p:pic>
      <p:pic>
        <p:nvPicPr>
          <p:cNvPr id="4" name="Picture 4" descr="20230414_105327009_iOS.jpg">
            <a:extLst>
              <a:ext uri="{FF2B5EF4-FFF2-40B4-BE49-F238E27FC236}">
                <a16:creationId xmlns:a16="http://schemas.microsoft.com/office/drawing/2014/main" id="{DC3597AD-7CB2-D5D5-725F-190B5C3F4C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16317" y="971548"/>
            <a:ext cx="2624662" cy="1968496"/>
          </a:xfrm>
          <a:prstGeom prst="rect">
            <a:avLst/>
          </a:prstGeom>
        </p:spPr>
      </p:pic>
      <p:pic>
        <p:nvPicPr>
          <p:cNvPr id="3" name="Picture 3" descr="20230414_105142381_iOS.jpg">
            <a:extLst>
              <a:ext uri="{FF2B5EF4-FFF2-40B4-BE49-F238E27FC236}">
                <a16:creationId xmlns:a16="http://schemas.microsoft.com/office/drawing/2014/main" id="{467306DB-B2C5-ABE5-D999-AA82A27722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0280" y="3917946"/>
            <a:ext cx="2624665" cy="1968498"/>
          </a:xfrm>
          <a:prstGeom prst="rect">
            <a:avLst/>
          </a:prstGeom>
        </p:spPr>
      </p:pic>
      <p:pic>
        <p:nvPicPr>
          <p:cNvPr id="5" name="Picture 5" descr="20230414_105551976_iOS.jpg">
            <a:extLst>
              <a:ext uri="{FF2B5EF4-FFF2-40B4-BE49-F238E27FC236}">
                <a16:creationId xmlns:a16="http://schemas.microsoft.com/office/drawing/2014/main" id="{17B41B0F-A43B-BBAF-FD2A-C16D2697D3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06651" y="3920361"/>
            <a:ext cx="2643992" cy="19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9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0651F5-BCB8-B037-123F-937682CE8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2702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B34724D-9963-1981-F901-28C817432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310" y="1429603"/>
            <a:ext cx="2743200" cy="36576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129D96C-3117-1EED-48D5-629869BB37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74" y="1475095"/>
            <a:ext cx="2743200" cy="3657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940CDA7-3DC4-BAC0-0F47-B42F72BEF8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73" y="1475095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1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603F13-C6F5-33A0-8CCA-7EE1E9BB3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35" r="1" b="647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DD126A-6163-8F15-5852-2D67D150B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BAB68F-60C9-ABDF-336F-BE4B7B674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2" r="-3" b="9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FCCB4-D683-B91A-A961-4567E7A714E2}"/>
              </a:ext>
            </a:extLst>
          </p:cNvPr>
          <p:cNvSpPr txBox="1"/>
          <p:nvPr/>
        </p:nvSpPr>
        <p:spPr>
          <a:xfrm>
            <a:off x="3945731" y="3103639"/>
            <a:ext cx="41005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4000">
                <a:solidFill>
                  <a:schemeClr val="bg1"/>
                </a:solidFill>
              </a:rPr>
              <a:t>Titanic-</a:t>
            </a:r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 sz="4000" err="1">
                <a:solidFill>
                  <a:schemeClr val="bg1"/>
                </a:solidFill>
              </a:rPr>
              <a:t>Referat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9038E-BD15-79F0-C83D-A4B404939EBE}"/>
              </a:ext>
            </a:extLst>
          </p:cNvPr>
          <p:cNvSpPr txBox="1"/>
          <p:nvPr/>
        </p:nvSpPr>
        <p:spPr>
          <a:xfrm>
            <a:off x="7537939" y="2019300"/>
            <a:ext cx="30245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solidFill>
                  <a:schemeClr val="bg1"/>
                </a:solidFill>
              </a:rPr>
              <a:t>Spitze</a:t>
            </a:r>
            <a:r>
              <a:rPr lang="en-US" sz="4000">
                <a:solidFill>
                  <a:schemeClr val="bg1"/>
                </a:solidFill>
              </a:rPr>
              <a:t> des </a:t>
            </a:r>
            <a:r>
              <a:rPr lang="en-US" sz="4000" err="1">
                <a:solidFill>
                  <a:schemeClr val="bg1"/>
                </a:solidFill>
              </a:rPr>
              <a:t>Eisberges</a:t>
            </a:r>
            <a:r>
              <a:rPr lang="en-US" sz="4000">
                <a:solidFill>
                  <a:schemeClr val="bg1"/>
                </a:solidFill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392A07-FAE4-AE50-A49A-84859B6F7D2D}"/>
                  </a:ext>
                </a:extLst>
              </p14:cNvPr>
              <p14:cNvContentPartPr/>
              <p14:nvPr/>
            </p14:nvContentPartPr>
            <p14:xfrm>
              <a:off x="10932868" y="293076"/>
              <a:ext cx="480593" cy="766523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392A07-FAE4-AE50-A49A-84859B6F7D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78909" y="185166"/>
                <a:ext cx="588151" cy="981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C7E766-3322-AF93-FAA4-CD80627EFC7B}"/>
                  </a:ext>
                </a:extLst>
              </p14:cNvPr>
              <p14:cNvContentPartPr/>
              <p14:nvPr/>
            </p14:nvContentPartPr>
            <p14:xfrm>
              <a:off x="11019692" y="214783"/>
              <a:ext cx="1034064" cy="50032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C7E766-3322-AF93-FAA4-CD80627EFC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65703" y="106877"/>
                <a:ext cx="1141682" cy="7157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643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229EB7-F9D9-C2F7-C256-CD6DC5F8B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9" r="1" b="2884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94EE38-60E8-891E-A8A3-893736873822}"/>
              </a:ext>
            </a:extLst>
          </p:cNvPr>
          <p:cNvSpPr txBox="1"/>
          <p:nvPr/>
        </p:nvSpPr>
        <p:spPr>
          <a:xfrm>
            <a:off x="354210" y="4649392"/>
            <a:ext cx="567213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err="1">
                <a:solidFill>
                  <a:srgbClr val="FFFFFF"/>
                </a:solidFill>
              </a:rPr>
              <a:t>Schwimmkurs</a:t>
            </a: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2800" err="1">
                <a:solidFill>
                  <a:srgbClr val="FFFFFF"/>
                </a:solidFill>
              </a:rPr>
              <a:t>mit</a:t>
            </a:r>
            <a:r>
              <a:rPr lang="en-US" sz="2800">
                <a:solidFill>
                  <a:srgbClr val="FFFFFF"/>
                </a:solidFill>
              </a:rPr>
              <a:t> der </a:t>
            </a:r>
            <a:r>
              <a:rPr lang="en-US" sz="2800" err="1">
                <a:solidFill>
                  <a:srgbClr val="FFFFFF"/>
                </a:solidFill>
              </a:rPr>
              <a:t>Wasserrettung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1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B27BD97-87E0-974B-D586-6AF65FABD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84" r="-2" b="15405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C9FCB66-362C-7923-6223-D383E8024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3" r="11626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53C7B1-4A5D-2B9F-5144-541D17195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59" r="9969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5AB0787-33D8-4B83-EB25-60F6A0BA2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80" r="-2" b="-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C2E0BF-38DC-B26A-18A1-0DC8D4147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2" y="3628533"/>
            <a:ext cx="3821723" cy="28551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31898E-A05E-7B05-6FEB-2187B64E8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71" y="500120"/>
            <a:ext cx="3821722" cy="28551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3A1F16-A9B4-2F61-2C46-0E8482C9E5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987" y="497555"/>
            <a:ext cx="3774830" cy="284346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DCC254B-661E-8521-284C-70BE7F282C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23" y="3630605"/>
            <a:ext cx="3774830" cy="285580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CEEE7C0-E1E1-23A9-048E-162888425E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31" y="494991"/>
            <a:ext cx="3790949" cy="285573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22E0771-C519-76A7-830A-46868D21BF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31" y="3626335"/>
            <a:ext cx="3790949" cy="28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9421C2-3430-7B30-6EF8-E6E6FB618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20" r="7045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3204C7-DEC9-EEB9-3AED-73C4D4818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71" b="16633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CD098AB-83A1-1AE0-7D02-C77718B6E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41" b="5403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3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F5D48A-D7E9-976B-5D6F-B2C160155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11" r="1" b="777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2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87F337E-9E03-413F-B92A-D51058A26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34" y="1205622"/>
            <a:ext cx="7082882" cy="44467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1597" y="1738647"/>
            <a:ext cx="5950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3. Klasse</a:t>
            </a:r>
          </a:p>
        </p:txBody>
      </p:sp>
    </p:spTree>
    <p:extLst>
      <p:ext uri="{BB962C8B-B14F-4D97-AF65-F5344CB8AC3E}">
        <p14:creationId xmlns:p14="http://schemas.microsoft.com/office/powerpoint/2010/main" val="426590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54E216-74CA-49EC-81A4-592AEFE50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BCC6C4-56D3-4F18-8642-B083630B2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A53CB-2664-4EDA-ACC7-C1082E5BE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C0EEC-7BE6-42CF-89CF-972623599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4CFEC-D348-44B1-976E-577CB1894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0458342-5863-4424-A6E3-A9AFA6337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CA2E31E-7FB1-4FD0-BE7E-F888228AA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D1846C-BF42-4B54-965F-62FC81CD5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A5F9A82-294C-421A-BB12-6EF8F79E9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DC6E2B-E5D1-4C72-B4EC-2ED9C08F7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5010B-CF28-C2D3-7578-750C2244EBD6}"/>
              </a:ext>
            </a:extLst>
          </p:cNvPr>
          <p:cNvSpPr txBox="1"/>
          <p:nvPr/>
        </p:nvSpPr>
        <p:spPr>
          <a:xfrm>
            <a:off x="1305564" y="4241640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cap="all" spc="-100" err="1">
                <a:solidFill>
                  <a:srgbClr val="FFC000"/>
                </a:solidFill>
                <a:latin typeface="Cavolini"/>
                <a:cs typeface="Cavolini"/>
              </a:rPr>
              <a:t>Ausflug</a:t>
            </a:r>
            <a:r>
              <a:rPr lang="en-US" sz="5100" cap="all" spc="-100" dirty="0">
                <a:solidFill>
                  <a:srgbClr val="FFC000"/>
                </a:solidFill>
                <a:latin typeface="Cavolini"/>
                <a:cs typeface="Cavolini"/>
              </a:rPr>
              <a:t> in den Tiergarten Hellbrunn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45F2792-5D7F-88CE-68BC-2C3EB1046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61" b="3"/>
          <a:stretch/>
        </p:blipFill>
        <p:spPr>
          <a:xfrm>
            <a:off x="616739" y="617981"/>
            <a:ext cx="3542470" cy="29938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C90F65B-D419-04BE-22B2-0842FAB9C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7" r="3" b="3"/>
          <a:stretch/>
        </p:blipFill>
        <p:spPr>
          <a:xfrm>
            <a:off x="4322759" y="617981"/>
            <a:ext cx="3542471" cy="29938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8230BB-A9F6-4BE0-AB28-C61352AC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4E41A4-01DC-44E3-9D9F-4F4B48FD7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3EA589-0E7D-418E-A072-AD9CAEC7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5AC948-523F-4767-B790-B505099B7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3F0CAF50-B0EB-AAA4-D043-31CBE76C9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5" r="5146" b="3"/>
          <a:stretch/>
        </p:blipFill>
        <p:spPr>
          <a:xfrm>
            <a:off x="8028779" y="617981"/>
            <a:ext cx="3542471" cy="2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2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6B2093-E2C9-6164-30FD-6CBCF1689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81" r="2" b="40412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4BD34C8-E7F8-E601-CBA3-786F9CA6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1007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32F299C-DFBF-4D49-C552-06686E5374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r="7304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49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69882B-A53E-574A-A247-9A62458D19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04" y="321734"/>
            <a:ext cx="3873560" cy="290517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1478F39-712E-1683-C865-C8D4EDC7F8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210" y="3631096"/>
            <a:ext cx="3680746" cy="2760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38C33CA-EED6-C8A5-17F3-56DF3B651F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034" y="1321658"/>
            <a:ext cx="5426764" cy="40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7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9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5836138-0577-0796-D0C4-01B297163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27020"/>
          <a:stretch/>
        </p:blipFill>
        <p:spPr>
          <a:xfrm>
            <a:off x="575228" y="654840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4FE7E99-7A0D-1353-06B1-E4897150B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01" r="-316" b="5226"/>
          <a:stretch/>
        </p:blipFill>
        <p:spPr>
          <a:xfrm>
            <a:off x="4280848" y="1952767"/>
            <a:ext cx="3618940" cy="398818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083E98-1FD6-5AEA-73C3-06BB3F4D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0" r="-356" b="267"/>
          <a:stretch/>
        </p:blipFill>
        <p:spPr>
          <a:xfrm>
            <a:off x="789294" y="917812"/>
            <a:ext cx="3209507" cy="322652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63B5523-547B-9C2D-BD9D-1DE602A45C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9" r="14523" b="-400"/>
          <a:stretch/>
        </p:blipFill>
        <p:spPr>
          <a:xfrm>
            <a:off x="8215953" y="921793"/>
            <a:ext cx="2640326" cy="25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3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596FC8-C26C-92DA-21C9-503AA07E2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70" b="5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3B0F2-7E74-93C1-732B-729166D0B7B8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Im</a:t>
            </a:r>
            <a:r>
              <a:rPr lang="en-US" sz="4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 </a:t>
            </a:r>
            <a:r>
              <a:rPr lang="en-US" sz="4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Salzbergwerk</a:t>
            </a:r>
            <a:r>
              <a:rPr lang="en-US" sz="4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 Bad </a:t>
            </a:r>
            <a:r>
              <a:rPr lang="en-US" sz="4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Dürrnberg</a:t>
            </a:r>
            <a:r>
              <a:rPr lang="en-US" sz="4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/Hallein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731402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306463-2E1F-2456-3395-5CD96E6341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52" y="1074"/>
            <a:ext cx="5276044" cy="70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1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2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CBFDD-88B1-CE49-F8ED-76C3F405D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64" r="1" b="112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A927C3B-99B6-4CC8-9B17-E037F849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1D606D-4DA3-4806-8F40-02982F4AD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2" y="643464"/>
            <a:ext cx="10905291" cy="5571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D7A4F52-D451-483C-8243-5B0F83B91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680" y="809244"/>
            <a:ext cx="10579608" cy="5239512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E7A72-B053-AE08-05F6-9895BD1791FD}"/>
              </a:ext>
            </a:extLst>
          </p:cNvPr>
          <p:cNvSpPr txBox="1"/>
          <p:nvPr/>
        </p:nvSpPr>
        <p:spPr>
          <a:xfrm>
            <a:off x="1141883" y="1260389"/>
            <a:ext cx="6704658" cy="43356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-100" err="1">
                <a:solidFill>
                  <a:srgbClr val="FFC000"/>
                </a:solidFill>
                <a:latin typeface="Bradley Hand ITC"/>
              </a:rPr>
              <a:t>Busfahrt</a:t>
            </a:r>
            <a:r>
              <a:rPr lang="en-US" sz="5400" b="1" cap="all" spc="-100">
                <a:solidFill>
                  <a:srgbClr val="FFC000"/>
                </a:solidFill>
                <a:latin typeface="Bradley Hand ITC"/>
              </a:rPr>
              <a:t> </a:t>
            </a:r>
            <a:r>
              <a:rPr lang="en-US" sz="5400" b="1" cap="all" spc="-100" err="1">
                <a:solidFill>
                  <a:srgbClr val="FFC000"/>
                </a:solidFill>
                <a:latin typeface="Bradley Hand ITC"/>
              </a:rPr>
              <a:t>nach</a:t>
            </a:r>
            <a:r>
              <a:rPr lang="en-US" sz="5400" b="1" cap="all" spc="-100">
                <a:solidFill>
                  <a:srgbClr val="FFC000"/>
                </a:solidFill>
                <a:latin typeface="Bradley Hand ITC"/>
              </a:rPr>
              <a:t> </a:t>
            </a:r>
            <a:r>
              <a:rPr lang="en-US" sz="5400" b="1" cap="all" spc="-100" err="1">
                <a:solidFill>
                  <a:srgbClr val="FFC000"/>
                </a:solidFill>
                <a:latin typeface="Bradley Hand ITC"/>
              </a:rPr>
              <a:t>Obertauern</a:t>
            </a:r>
            <a:r>
              <a:rPr lang="en-US" sz="5400" b="1" cap="all" spc="-100">
                <a:solidFill>
                  <a:srgbClr val="FFC000"/>
                </a:solidFill>
                <a:latin typeface="Bradley Hand ITC"/>
              </a:rPr>
              <a:t> – Active School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413C9D-32A8-4475-92E1-327E02990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IMG_0319.JPG">
            <a:extLst>
              <a:ext uri="{FF2B5EF4-FFF2-40B4-BE49-F238E27FC236}">
                <a16:creationId xmlns:a16="http://schemas.microsoft.com/office/drawing/2014/main" id="{F642EBC8-D851-1667-C3D8-78ACCDEE6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344" y="3426854"/>
            <a:ext cx="2743200" cy="1828800"/>
          </a:xfrm>
          <a:prstGeom prst="rect">
            <a:avLst/>
          </a:prstGeom>
        </p:spPr>
      </p:pic>
      <p:pic>
        <p:nvPicPr>
          <p:cNvPr id="4" name="Picture 4" descr="IMG_0324.JPG">
            <a:extLst>
              <a:ext uri="{FF2B5EF4-FFF2-40B4-BE49-F238E27FC236}">
                <a16:creationId xmlns:a16="http://schemas.microsoft.com/office/drawing/2014/main" id="{7FD04257-C908-1B0B-6B93-69472B575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344" y="1409163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MG_0307.JPG">
            <a:extLst>
              <a:ext uri="{FF2B5EF4-FFF2-40B4-BE49-F238E27FC236}">
                <a16:creationId xmlns:a16="http://schemas.microsoft.com/office/drawing/2014/main" id="{87EC229F-D20F-A937-5CA9-FC1E01316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04" r="-2" b="-2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3" name="Picture 3" descr="IMG_0305.JPG">
            <a:extLst>
              <a:ext uri="{FF2B5EF4-FFF2-40B4-BE49-F238E27FC236}">
                <a16:creationId xmlns:a16="http://schemas.microsoft.com/office/drawing/2014/main" id="{F12A68DB-70A5-026D-AFFC-A340410A8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5" r="28906" b="-3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7" name="Picture 7" descr="IMG_0309.JPG">
            <a:extLst>
              <a:ext uri="{FF2B5EF4-FFF2-40B4-BE49-F238E27FC236}">
                <a16:creationId xmlns:a16="http://schemas.microsoft.com/office/drawing/2014/main" id="{46CCAD11-A12B-2C17-8E46-F5E2C16D0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20" r="28967" b="-3"/>
          <a:stretch/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2" name="Picture 2" descr="IMG_0304.JPG">
            <a:extLst>
              <a:ext uri="{FF2B5EF4-FFF2-40B4-BE49-F238E27FC236}">
                <a16:creationId xmlns:a16="http://schemas.microsoft.com/office/drawing/2014/main" id="{6E242EC8-A9B2-2B78-BCD7-5612EE5E3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76" r="-2" b="2062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6" name="Picture 6" descr="IMG_0308.JPG">
            <a:extLst>
              <a:ext uri="{FF2B5EF4-FFF2-40B4-BE49-F238E27FC236}">
                <a16:creationId xmlns:a16="http://schemas.microsoft.com/office/drawing/2014/main" id="{E219499F-AC4C-5B2F-0467-83E1891BC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" r="32070"/>
          <a:stretch/>
        </p:blipFill>
        <p:spPr>
          <a:xfrm>
            <a:off x="6183679" y="3510646"/>
            <a:ext cx="2822342" cy="2786104"/>
          </a:xfrm>
          <a:prstGeom prst="rect">
            <a:avLst/>
          </a:prstGeom>
        </p:spPr>
      </p:pic>
      <p:pic>
        <p:nvPicPr>
          <p:cNvPr id="4" name="Picture 4" descr="IMG_0306.JPG">
            <a:extLst>
              <a:ext uri="{FF2B5EF4-FFF2-40B4-BE49-F238E27FC236}">
                <a16:creationId xmlns:a16="http://schemas.microsoft.com/office/drawing/2014/main" id="{44F678B4-72DC-F20C-ECC5-B0E6C6CE73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77" r="15477"/>
          <a:stretch/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IMG_0320.JPG">
            <a:extLst>
              <a:ext uri="{FF2B5EF4-FFF2-40B4-BE49-F238E27FC236}">
                <a16:creationId xmlns:a16="http://schemas.microsoft.com/office/drawing/2014/main" id="{F387DBE5-F47C-5CC0-9D9F-E42C85619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1" r="7536" b="-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4" name="Picture 4" descr="IMG_0322.JPG">
            <a:extLst>
              <a:ext uri="{FF2B5EF4-FFF2-40B4-BE49-F238E27FC236}">
                <a16:creationId xmlns:a16="http://schemas.microsoft.com/office/drawing/2014/main" id="{E8FB2B3E-3BD3-6F37-39BE-86B632A9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8" r="1" b="10932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3" name="Picture 3" descr="IMG_0321.JPG">
            <a:extLst>
              <a:ext uri="{FF2B5EF4-FFF2-40B4-BE49-F238E27FC236}">
                <a16:creationId xmlns:a16="http://schemas.microsoft.com/office/drawing/2014/main" id="{273BB3DA-1D5C-94B9-C308-95DE8CDB1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3" r="1" b="8541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5" name="Picture 5" descr="IMG_0323.JPG">
            <a:extLst>
              <a:ext uri="{FF2B5EF4-FFF2-40B4-BE49-F238E27FC236}">
                <a16:creationId xmlns:a16="http://schemas.microsoft.com/office/drawing/2014/main" id="{D5CD1DBF-4979-9021-9A13-A09F4CDE36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8" r="1" b="4391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IMG_0317.JPG">
            <a:extLst>
              <a:ext uri="{FF2B5EF4-FFF2-40B4-BE49-F238E27FC236}">
                <a16:creationId xmlns:a16="http://schemas.microsoft.com/office/drawing/2014/main" id="{6AFA6DFA-6D84-1BF5-F840-5F118273AA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42" y="422926"/>
            <a:ext cx="3635410" cy="243677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IMG_0316.JPG">
            <a:extLst>
              <a:ext uri="{FF2B5EF4-FFF2-40B4-BE49-F238E27FC236}">
                <a16:creationId xmlns:a16="http://schemas.microsoft.com/office/drawing/2014/main" id="{E8AAE66C-A477-7C10-3A7C-3A87B431C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42" y="3824221"/>
            <a:ext cx="3646142" cy="244751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IMG_0315.JPG">
            <a:extLst>
              <a:ext uri="{FF2B5EF4-FFF2-40B4-BE49-F238E27FC236}">
                <a16:creationId xmlns:a16="http://schemas.microsoft.com/office/drawing/2014/main" id="{1B717191-B7D4-5DBC-AA70-BAB7EBD014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281" y="2240371"/>
            <a:ext cx="3561436" cy="2377259"/>
          </a:xfrm>
          <a:prstGeom prst="rect">
            <a:avLst/>
          </a:prstGeom>
        </p:spPr>
      </p:pic>
      <p:pic>
        <p:nvPicPr>
          <p:cNvPr id="3" name="Picture 3" descr="IMG_0314.JPG">
            <a:extLst>
              <a:ext uri="{FF2B5EF4-FFF2-40B4-BE49-F238E27FC236}">
                <a16:creationId xmlns:a16="http://schemas.microsoft.com/office/drawing/2014/main" id="{CE41C5D8-1D9C-B7D1-FED7-D7A67D227E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15" y="425191"/>
            <a:ext cx="3581748" cy="2393848"/>
          </a:xfrm>
          <a:prstGeom prst="rect">
            <a:avLst/>
          </a:prstGeom>
        </p:spPr>
      </p:pic>
      <p:pic>
        <p:nvPicPr>
          <p:cNvPr id="2" name="Picture 2" descr="IMG_0313.JPG">
            <a:extLst>
              <a:ext uri="{FF2B5EF4-FFF2-40B4-BE49-F238E27FC236}">
                <a16:creationId xmlns:a16="http://schemas.microsoft.com/office/drawing/2014/main" id="{678FFFC9-9E12-B978-DD16-D9D5291174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15" y="3784108"/>
            <a:ext cx="3581747" cy="23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 descr="IMG_0345.JPG">
            <a:extLst>
              <a:ext uri="{FF2B5EF4-FFF2-40B4-BE49-F238E27FC236}">
                <a16:creationId xmlns:a16="http://schemas.microsoft.com/office/drawing/2014/main" id="{C5FEBB83-617B-69C9-52CB-72A921460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92AC8-6B11-B12E-CC07-BAFB84E2C44B}"/>
              </a:ext>
            </a:extLst>
          </p:cNvPr>
          <p:cNvSpPr txBox="1"/>
          <p:nvPr/>
        </p:nvSpPr>
        <p:spPr>
          <a:xfrm>
            <a:off x="4647126" y="482957"/>
            <a:ext cx="362486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Baguet Script"/>
              </a:rPr>
              <a:t>Hallo Auto</a:t>
            </a:r>
          </a:p>
        </p:txBody>
      </p:sp>
    </p:spTree>
    <p:extLst>
      <p:ext uri="{BB962C8B-B14F-4D97-AF65-F5344CB8AC3E}">
        <p14:creationId xmlns:p14="http://schemas.microsoft.com/office/powerpoint/2010/main" val="34244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G_0327.JPG">
            <a:extLst>
              <a:ext uri="{FF2B5EF4-FFF2-40B4-BE49-F238E27FC236}">
                <a16:creationId xmlns:a16="http://schemas.microsoft.com/office/drawing/2014/main" id="{3A7815C3-981F-F2D5-31C8-E62558E27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G_0325.JPG">
            <a:extLst>
              <a:ext uri="{FF2B5EF4-FFF2-40B4-BE49-F238E27FC236}">
                <a16:creationId xmlns:a16="http://schemas.microsoft.com/office/drawing/2014/main" id="{9050C10E-D1C4-B029-00CE-2E6C43CA95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799152"/>
            <a:ext cx="3252903" cy="217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IMG_0339.JPG">
            <a:extLst>
              <a:ext uri="{FF2B5EF4-FFF2-40B4-BE49-F238E27FC236}">
                <a16:creationId xmlns:a16="http://schemas.microsoft.com/office/drawing/2014/main" id="{94673F06-4B8D-2FD4-955D-DA496F0B54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IMG_0333.JPG">
            <a:extLst>
              <a:ext uri="{FF2B5EF4-FFF2-40B4-BE49-F238E27FC236}">
                <a16:creationId xmlns:a16="http://schemas.microsoft.com/office/drawing/2014/main" id="{CC319520-0135-85FE-D0A2-9833A069B2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947735"/>
            <a:ext cx="3104943" cy="20725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IMG_0326.JPG">
            <a:extLst>
              <a:ext uri="{FF2B5EF4-FFF2-40B4-BE49-F238E27FC236}">
                <a16:creationId xmlns:a16="http://schemas.microsoft.com/office/drawing/2014/main" id="{91876FE1-9D3A-8A9B-B455-562A9D28CD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433" y="3945485"/>
            <a:ext cx="3217333" cy="2147569"/>
          </a:xfrm>
          <a:prstGeom prst="rect">
            <a:avLst/>
          </a:prstGeom>
        </p:spPr>
      </p:pic>
      <p:pic>
        <p:nvPicPr>
          <p:cNvPr id="5" name="Picture 5" descr="IMG_0328.JPG">
            <a:extLst>
              <a:ext uri="{FF2B5EF4-FFF2-40B4-BE49-F238E27FC236}">
                <a16:creationId xmlns:a16="http://schemas.microsoft.com/office/drawing/2014/main" id="{475FB2E2-5511-504F-21E8-AA45D28B77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0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0340.JPG">
            <a:extLst>
              <a:ext uri="{FF2B5EF4-FFF2-40B4-BE49-F238E27FC236}">
                <a16:creationId xmlns:a16="http://schemas.microsoft.com/office/drawing/2014/main" id="{1D12D424-1674-1DD6-1162-A315FAF857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19" y="321733"/>
            <a:ext cx="3350077" cy="2236177"/>
          </a:xfrm>
          <a:prstGeom prst="rect">
            <a:avLst/>
          </a:prstGeom>
        </p:spPr>
      </p:pic>
      <p:pic>
        <p:nvPicPr>
          <p:cNvPr id="3" name="Picture 3" descr="IMG_0335.JPG">
            <a:extLst>
              <a:ext uri="{FF2B5EF4-FFF2-40B4-BE49-F238E27FC236}">
                <a16:creationId xmlns:a16="http://schemas.microsoft.com/office/drawing/2014/main" id="{4683E6BA-01D9-B5B1-B176-056A07885E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092" y="637696"/>
            <a:ext cx="2416551" cy="16130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MG_0337.JPG">
            <a:extLst>
              <a:ext uri="{FF2B5EF4-FFF2-40B4-BE49-F238E27FC236}">
                <a16:creationId xmlns:a16="http://schemas.microsoft.com/office/drawing/2014/main" id="{C3DB0211-9C3D-A122-2014-E6585A1CAB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95" y="3006496"/>
            <a:ext cx="5071399" cy="3385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G_0336.JPG">
            <a:extLst>
              <a:ext uri="{FF2B5EF4-FFF2-40B4-BE49-F238E27FC236}">
                <a16:creationId xmlns:a16="http://schemas.microsoft.com/office/drawing/2014/main" id="{E06CBDC6-BF3C-53BC-1678-06B609F32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68" y="787521"/>
            <a:ext cx="3567362" cy="23812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G_0330.JPG">
            <a:extLst>
              <a:ext uri="{FF2B5EF4-FFF2-40B4-BE49-F238E27FC236}">
                <a16:creationId xmlns:a16="http://schemas.microsoft.com/office/drawing/2014/main" id="{6C23D6E8-8BAD-872E-E949-4CFE0A9167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093A349-1A08-4AF6-8637-F5B806D9F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B3414-DD5F-FE94-148D-5FB996CB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1900" cap="all" spc="-100">
                <a:solidFill>
                  <a:srgbClr val="FFFFFF"/>
                </a:solidFill>
              </a:rPr>
              <a:t>LESEPROJEKT  ROTKÄPPCHEN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38E77B-2D55-443A-B818-B0FAA91D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C461B9-084D-4CA0-9EED-3423D95C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D137E-4AAA-4448-A6B6-4AFD043D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8A1BE-4362-4A90-A8B7-02ABA232F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F0D77D-9216-47F5-A7AC-E5C626246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8C6B5A-4F4B-4CCE-A018-D2FB78BF0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F24FB2-39B1-417D-90D1-C3E47390E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CCBCEB04-B015-CF53-2946-2A6426E8F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335" y="1691640"/>
            <a:ext cx="5164894" cy="38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1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52C9F0CC-9F30-4B99-AC35-5A6C416A0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72C81-8B51-1608-3B31-08D2E0E6DFB8}"/>
              </a:ext>
            </a:extLst>
          </p:cNvPr>
          <p:cNvSpPr txBox="1"/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err="1">
                <a:solidFill>
                  <a:srgbClr val="C00000"/>
                </a:solidFill>
                <a:latin typeface="Bradley Hand ITC"/>
              </a:rPr>
              <a:t>Unsere</a:t>
            </a:r>
            <a:r>
              <a:rPr lang="en-US" sz="4400" b="1" dirty="0">
                <a:solidFill>
                  <a:srgbClr val="C00000"/>
                </a:solidFill>
                <a:latin typeface="Bradley Hand ITC"/>
              </a:rPr>
              <a:t> Kindergarten-</a:t>
            </a:r>
            <a:r>
              <a:rPr lang="en-US" sz="4400" b="1" err="1">
                <a:solidFill>
                  <a:srgbClr val="C00000"/>
                </a:solidFill>
                <a:latin typeface="Bradley Hand ITC"/>
              </a:rPr>
              <a:t>Patenkinder</a:t>
            </a:r>
            <a:r>
              <a:rPr lang="en-US" sz="4400" b="1" dirty="0">
                <a:solidFill>
                  <a:srgbClr val="C00000"/>
                </a:solidFill>
                <a:latin typeface="Bradley Hand ITC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Bradley Hand ITC"/>
              </a:rPr>
              <a:t>sind</a:t>
            </a:r>
            <a:r>
              <a:rPr lang="en-US" sz="4400" b="1" dirty="0">
                <a:solidFill>
                  <a:srgbClr val="C00000"/>
                </a:solidFill>
                <a:latin typeface="Bradley Hand ITC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Bradley Hand ITC"/>
              </a:rPr>
              <a:t>zu</a:t>
            </a:r>
            <a:r>
              <a:rPr lang="en-US" sz="4400" b="1" dirty="0">
                <a:solidFill>
                  <a:srgbClr val="C00000"/>
                </a:solidFill>
                <a:latin typeface="Bradley Hand ITC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Bradley Hand ITC"/>
              </a:rPr>
              <a:t>Besuch</a:t>
            </a:r>
            <a:endParaRPr lang="en-US" sz="4400" b="1">
              <a:solidFill>
                <a:srgbClr val="C00000"/>
              </a:solidFill>
              <a:latin typeface="Bradley Hand ITC"/>
            </a:endParaRPr>
          </a:p>
        </p:txBody>
      </p:sp>
      <p:pic>
        <p:nvPicPr>
          <p:cNvPr id="4" name="Picture 4" descr="IMG_0479.JPG">
            <a:extLst>
              <a:ext uri="{FF2B5EF4-FFF2-40B4-BE49-F238E27FC236}">
                <a16:creationId xmlns:a16="http://schemas.microsoft.com/office/drawing/2014/main" id="{55E620F2-E022-9EBB-99F7-D57E53C9FA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125" y="2163714"/>
            <a:ext cx="2620844" cy="1761538"/>
          </a:xfrm>
          <a:prstGeom prst="rect">
            <a:avLst/>
          </a:prstGeom>
        </p:spPr>
      </p:pic>
      <p:pic>
        <p:nvPicPr>
          <p:cNvPr id="6" name="Picture 6" descr="IMG_0481.JPG">
            <a:extLst>
              <a:ext uri="{FF2B5EF4-FFF2-40B4-BE49-F238E27FC236}">
                <a16:creationId xmlns:a16="http://schemas.microsoft.com/office/drawing/2014/main" id="{0AA2E322-A3DD-A1DD-43E4-8C5D7F5318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525" y="4194131"/>
            <a:ext cx="2964280" cy="1976186"/>
          </a:xfrm>
          <a:prstGeom prst="rect">
            <a:avLst/>
          </a:prstGeom>
        </p:spPr>
      </p:pic>
      <p:pic>
        <p:nvPicPr>
          <p:cNvPr id="7" name="Picture 7" descr="IMG_0482.JPG">
            <a:extLst>
              <a:ext uri="{FF2B5EF4-FFF2-40B4-BE49-F238E27FC236}">
                <a16:creationId xmlns:a16="http://schemas.microsoft.com/office/drawing/2014/main" id="{B7C9EDD3-261D-F501-7107-E49C9EF830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620" y="4199010"/>
            <a:ext cx="2631576" cy="1761538"/>
          </a:xfrm>
          <a:prstGeom prst="rect">
            <a:avLst/>
          </a:prstGeom>
        </p:spPr>
      </p:pic>
      <p:pic>
        <p:nvPicPr>
          <p:cNvPr id="9" name="Picture 9" descr="IMG_0477.JPG">
            <a:extLst>
              <a:ext uri="{FF2B5EF4-FFF2-40B4-BE49-F238E27FC236}">
                <a16:creationId xmlns:a16="http://schemas.microsoft.com/office/drawing/2014/main" id="{79A64E80-82BF-9E1A-665A-19C3743FA1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61" y="4194131"/>
            <a:ext cx="3017942" cy="2019117"/>
          </a:xfrm>
          <a:prstGeom prst="rect">
            <a:avLst/>
          </a:prstGeom>
        </p:spPr>
      </p:pic>
      <p:pic>
        <p:nvPicPr>
          <p:cNvPr id="10" name="Picture 10" descr="IMG_0478.JPG">
            <a:extLst>
              <a:ext uri="{FF2B5EF4-FFF2-40B4-BE49-F238E27FC236}">
                <a16:creationId xmlns:a16="http://schemas.microsoft.com/office/drawing/2014/main" id="{5BA89AC6-C5CC-CC1D-5E1F-8BEE512BC4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34" y="1794908"/>
            <a:ext cx="3017942" cy="2008383"/>
          </a:xfrm>
          <a:prstGeom prst="rect">
            <a:avLst/>
          </a:prstGeom>
        </p:spPr>
      </p:pic>
      <p:pic>
        <p:nvPicPr>
          <p:cNvPr id="11" name="Picture 11" descr="IMG_0480.JPG">
            <a:extLst>
              <a:ext uri="{FF2B5EF4-FFF2-40B4-BE49-F238E27FC236}">
                <a16:creationId xmlns:a16="http://schemas.microsoft.com/office/drawing/2014/main" id="{421E1934-57F9-995A-25C8-F4F3DDEB0A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985" y="1792406"/>
            <a:ext cx="2953548" cy="19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G_0484.JPG">
            <a:extLst>
              <a:ext uri="{FF2B5EF4-FFF2-40B4-BE49-F238E27FC236}">
                <a16:creationId xmlns:a16="http://schemas.microsoft.com/office/drawing/2014/main" id="{6F41B0E6-F154-B02D-A4A0-1E5C3B4BFD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3" y="561301"/>
            <a:ext cx="3400481" cy="226982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G_0485.JPG">
            <a:extLst>
              <a:ext uri="{FF2B5EF4-FFF2-40B4-BE49-F238E27FC236}">
                <a16:creationId xmlns:a16="http://schemas.microsoft.com/office/drawing/2014/main" id="{0F4747D3-0DBD-12A3-EBD2-14AE83FAB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216" y="560940"/>
            <a:ext cx="3401568" cy="22705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G_0483.JPG">
            <a:extLst>
              <a:ext uri="{FF2B5EF4-FFF2-40B4-BE49-F238E27FC236}">
                <a16:creationId xmlns:a16="http://schemas.microsoft.com/office/drawing/2014/main" id="{B8AC8295-485A-B9CF-4E0D-7F71DC2E25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040" y="562632"/>
            <a:ext cx="3401568" cy="227054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IMG_0488.JPG">
            <a:extLst>
              <a:ext uri="{FF2B5EF4-FFF2-40B4-BE49-F238E27FC236}">
                <a16:creationId xmlns:a16="http://schemas.microsoft.com/office/drawing/2014/main" id="{40A2FF73-776C-70A8-5366-E469C32381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66" y="4024822"/>
            <a:ext cx="3401568" cy="2270546"/>
          </a:xfrm>
          <a:prstGeom prst="rect">
            <a:avLst/>
          </a:prstGeom>
        </p:spPr>
      </p:pic>
      <p:pic>
        <p:nvPicPr>
          <p:cNvPr id="6" name="Picture 6" descr="IMG_0487.JPG">
            <a:extLst>
              <a:ext uri="{FF2B5EF4-FFF2-40B4-BE49-F238E27FC236}">
                <a16:creationId xmlns:a16="http://schemas.microsoft.com/office/drawing/2014/main" id="{17A84712-34A7-8AB3-42F1-BECCC8894B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95" y="4024822"/>
            <a:ext cx="3401568" cy="2270546"/>
          </a:xfrm>
          <a:prstGeom prst="rect">
            <a:avLst/>
          </a:prstGeom>
        </p:spPr>
      </p:pic>
      <p:pic>
        <p:nvPicPr>
          <p:cNvPr id="5" name="Picture 5" descr="IMG_0486.JPG">
            <a:extLst>
              <a:ext uri="{FF2B5EF4-FFF2-40B4-BE49-F238E27FC236}">
                <a16:creationId xmlns:a16="http://schemas.microsoft.com/office/drawing/2014/main" id="{4C7C45ED-D2B5-6DC9-342A-801AE24327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124" y="4024822"/>
            <a:ext cx="3401568" cy="22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4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IMG_0500.JPG">
            <a:extLst>
              <a:ext uri="{FF2B5EF4-FFF2-40B4-BE49-F238E27FC236}">
                <a16:creationId xmlns:a16="http://schemas.microsoft.com/office/drawing/2014/main" id="{5E52FDE7-0890-9E92-9BAF-712C84957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79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6" name="Picture 6" descr="IMG_0499.JPG">
            <a:extLst>
              <a:ext uri="{FF2B5EF4-FFF2-40B4-BE49-F238E27FC236}">
                <a16:creationId xmlns:a16="http://schemas.microsoft.com/office/drawing/2014/main" id="{10BDD250-739C-7BE7-9B9C-35FDE9A9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911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5" name="Picture 5" descr="IMG_0496.JPG">
            <a:extLst>
              <a:ext uri="{FF2B5EF4-FFF2-40B4-BE49-F238E27FC236}">
                <a16:creationId xmlns:a16="http://schemas.microsoft.com/office/drawing/2014/main" id="{720E1DE6-CB91-A7C8-A329-AF507E59F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7" r="-1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4" name="Picture 4" descr="IMG_0494.JPG">
            <a:extLst>
              <a:ext uri="{FF2B5EF4-FFF2-40B4-BE49-F238E27FC236}">
                <a16:creationId xmlns:a16="http://schemas.microsoft.com/office/drawing/2014/main" id="{34E7A260-72BD-0856-7F68-EC9AE4560E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1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2" name="Picture 2" descr="IMG_0489.JPG">
            <a:extLst>
              <a:ext uri="{FF2B5EF4-FFF2-40B4-BE49-F238E27FC236}">
                <a16:creationId xmlns:a16="http://schemas.microsoft.com/office/drawing/2014/main" id="{F4500AA7-2363-F826-6806-3275B23332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8873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3" name="Picture 3" descr="IMG_0492.JPG">
            <a:extLst>
              <a:ext uri="{FF2B5EF4-FFF2-40B4-BE49-F238E27FC236}">
                <a16:creationId xmlns:a16="http://schemas.microsoft.com/office/drawing/2014/main" id="{CBAED0E5-BC08-7CCD-2F66-61452C7FF8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9084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E5BFC-3EE4-424F-8B09-D39AB3D3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317600-94F1-41B1-99DA-15FD1DAA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DA81-759A-43A5-3DD9-19FFC31911C7}"/>
              </a:ext>
            </a:extLst>
          </p:cNvPr>
          <p:cNvSpPr txBox="1"/>
          <p:nvPr/>
        </p:nvSpPr>
        <p:spPr>
          <a:xfrm>
            <a:off x="1230438" y="4263105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Milch-</a:t>
            </a:r>
            <a:r>
              <a:rPr lang="en-US" sz="60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lehrpfad</a:t>
            </a:r>
          </a:p>
        </p:txBody>
      </p:sp>
      <p:pic>
        <p:nvPicPr>
          <p:cNvPr id="3" name="Picture 3" descr="IMG_0462.JPG">
            <a:extLst>
              <a:ext uri="{FF2B5EF4-FFF2-40B4-BE49-F238E27FC236}">
                <a16:creationId xmlns:a16="http://schemas.microsoft.com/office/drawing/2014/main" id="{2EC55BE6-35EF-BC93-3BDC-BBBD8E6F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1854"/>
          <a:stretch/>
        </p:blipFill>
        <p:spPr>
          <a:xfrm>
            <a:off x="616739" y="617981"/>
            <a:ext cx="5739742" cy="2993899"/>
          </a:xfrm>
          <a:prstGeom prst="rect">
            <a:avLst/>
          </a:prstGeom>
        </p:spPr>
      </p:pic>
      <p:pic>
        <p:nvPicPr>
          <p:cNvPr id="2" name="Picture 2" descr="IMG_0458.JPG">
            <a:extLst>
              <a:ext uri="{FF2B5EF4-FFF2-40B4-BE49-F238E27FC236}">
                <a16:creationId xmlns:a16="http://schemas.microsoft.com/office/drawing/2014/main" id="{2EA75369-C0B8-0F3E-44D5-B53B55BE3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3990"/>
          <a:stretch/>
        </p:blipFill>
        <p:spPr>
          <a:xfrm>
            <a:off x="6356481" y="617981"/>
            <a:ext cx="5214769" cy="29938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7CD68A-2602-4B93-9131-73F81CD1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40A739-8874-4C84-A500-3D975329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62589D-5C73-487A-B80E-8B2E9CED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4DD379-E4DD-4444-A6B0-B7634A0F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9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IMG_0407.JPG">
            <a:extLst>
              <a:ext uri="{FF2B5EF4-FFF2-40B4-BE49-F238E27FC236}">
                <a16:creationId xmlns:a16="http://schemas.microsoft.com/office/drawing/2014/main" id="{3D1EB426-1F66-3B87-A4BB-74CD08D6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" r="2" b="5441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7" name="Picture 7" descr="IMG_0427.JPG">
            <a:extLst>
              <a:ext uri="{FF2B5EF4-FFF2-40B4-BE49-F238E27FC236}">
                <a16:creationId xmlns:a16="http://schemas.microsoft.com/office/drawing/2014/main" id="{FFC1070D-7563-8E25-61E1-9A2578460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64" r="2" b="19749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2" name="Picture 2" descr="IMG_0380.JPG">
            <a:extLst>
              <a:ext uri="{FF2B5EF4-FFF2-40B4-BE49-F238E27FC236}">
                <a16:creationId xmlns:a16="http://schemas.microsoft.com/office/drawing/2014/main" id="{4E5BEC92-2074-D3A5-00DD-8320792C3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27019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5" name="Picture 5" descr="IMG_0397.JPG">
            <a:extLst>
              <a:ext uri="{FF2B5EF4-FFF2-40B4-BE49-F238E27FC236}">
                <a16:creationId xmlns:a16="http://schemas.microsoft.com/office/drawing/2014/main" id="{68012C6D-BD3D-9D48-8852-5DE654749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" r="5" b="8053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4" name="Picture 4" descr="IMG_0396.JPG">
            <a:extLst>
              <a:ext uri="{FF2B5EF4-FFF2-40B4-BE49-F238E27FC236}">
                <a16:creationId xmlns:a16="http://schemas.microsoft.com/office/drawing/2014/main" id="{52075A85-FBA5-712C-D181-B3A6DEB78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8745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3" name="Picture 3" descr="IMG_0385.JPG">
            <a:extLst>
              <a:ext uri="{FF2B5EF4-FFF2-40B4-BE49-F238E27FC236}">
                <a16:creationId xmlns:a16="http://schemas.microsoft.com/office/drawing/2014/main" id="{32F230D0-06E4-14E0-5768-9E29B8CD09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56" r="2" b="14069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8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MG_0411.JPG">
            <a:extLst>
              <a:ext uri="{FF2B5EF4-FFF2-40B4-BE49-F238E27FC236}">
                <a16:creationId xmlns:a16="http://schemas.microsoft.com/office/drawing/2014/main" id="{25FD1EAC-9536-E8DD-C446-1A9C4A90E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" r="9185" b="3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6" name="Picture 6" descr="IMG_0415.JPG">
            <a:extLst>
              <a:ext uri="{FF2B5EF4-FFF2-40B4-BE49-F238E27FC236}">
                <a16:creationId xmlns:a16="http://schemas.microsoft.com/office/drawing/2014/main" id="{0BA092A6-F2C7-91C8-DBF5-76378717F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904" b="-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8" name="Picture 8" descr="IMG_0434.JPG">
            <a:extLst>
              <a:ext uri="{FF2B5EF4-FFF2-40B4-BE49-F238E27FC236}">
                <a16:creationId xmlns:a16="http://schemas.microsoft.com/office/drawing/2014/main" id="{0880BD16-6C16-C965-7F59-A6C6AA766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3" r="2" b="8376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4" name="Picture 4" descr="IMG_0406.JPG">
            <a:extLst>
              <a:ext uri="{FF2B5EF4-FFF2-40B4-BE49-F238E27FC236}">
                <a16:creationId xmlns:a16="http://schemas.microsoft.com/office/drawing/2014/main" id="{A31789F2-8CF8-E3E1-6472-FB777BCFE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09" b="-1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2" name="Picture 2" descr="IMG_0392.JPG">
            <a:extLst>
              <a:ext uri="{FF2B5EF4-FFF2-40B4-BE49-F238E27FC236}">
                <a16:creationId xmlns:a16="http://schemas.microsoft.com/office/drawing/2014/main" id="{FE49F53A-56CE-F5A9-EF26-8FE1A6EDE8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53" r="19595" b="-1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0" name="Picture 10" descr="IMG_0447.JPG">
            <a:extLst>
              <a:ext uri="{FF2B5EF4-FFF2-40B4-BE49-F238E27FC236}">
                <a16:creationId xmlns:a16="http://schemas.microsoft.com/office/drawing/2014/main" id="{2FECA190-047B-7E99-6935-E988769B3A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9" r="16568" b="-1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2E145CB-AE72-DABC-73D4-1B44E64CA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" r="-3" b="-3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0ADCDE7-467D-D5B9-EEF2-9CDB70147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9" b="-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7" descr="IMG_0423.JPG">
            <a:extLst>
              <a:ext uri="{FF2B5EF4-FFF2-40B4-BE49-F238E27FC236}">
                <a16:creationId xmlns:a16="http://schemas.microsoft.com/office/drawing/2014/main" id="{29DB43B9-EF5E-8383-E3CD-67B2E0269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9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3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E5BFC-3EE4-424F-8B09-D39AB3D3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317600-94F1-41B1-99DA-15FD1DAA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C9F50-E21C-62AD-CA44-80EC5BE0D755}"/>
              </a:ext>
            </a:extLst>
          </p:cNvPr>
          <p:cNvSpPr txBox="1"/>
          <p:nvPr/>
        </p:nvSpPr>
        <p:spPr>
          <a:xfrm>
            <a:off x="1230438" y="4112851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cap="all" spc="-100" err="1">
                <a:solidFill>
                  <a:srgbClr val="FFC000"/>
                </a:solidFill>
                <a:latin typeface="Cavolini"/>
                <a:cs typeface="Cavolini"/>
              </a:rPr>
              <a:t>Exkursion</a:t>
            </a:r>
            <a:r>
              <a:rPr lang="en-US" sz="4000" cap="all" spc="-100" dirty="0">
                <a:solidFill>
                  <a:srgbClr val="FFC000"/>
                </a:solidFill>
                <a:latin typeface="Cavolini"/>
                <a:cs typeface="Cavolini"/>
              </a:rPr>
              <a:t> in die </a:t>
            </a:r>
            <a:r>
              <a:rPr lang="en-US" sz="4000" cap="all" spc="-100" err="1">
                <a:solidFill>
                  <a:srgbClr val="FFC000"/>
                </a:solidFill>
                <a:latin typeface="Cavolini"/>
                <a:cs typeface="Cavolini"/>
              </a:rPr>
              <a:t>Käserei</a:t>
            </a:r>
            <a:r>
              <a:rPr lang="en-US" sz="4000" cap="all" spc="-100" dirty="0">
                <a:solidFill>
                  <a:srgbClr val="FFC000"/>
                </a:solidFill>
                <a:latin typeface="Cavolini"/>
                <a:cs typeface="Cavolini"/>
              </a:rPr>
              <a:t> Walkner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05B7F40-004F-9327-15F6-BAC4F1121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3" r="-2" b="21528"/>
          <a:stretch/>
        </p:blipFill>
        <p:spPr>
          <a:xfrm>
            <a:off x="616739" y="617981"/>
            <a:ext cx="5557292" cy="28973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7FF83CE-4F45-F453-27B0-2510B4218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9" r="1" b="18642"/>
          <a:stretch/>
        </p:blipFill>
        <p:spPr>
          <a:xfrm>
            <a:off x="6356481" y="617981"/>
            <a:ext cx="5214769" cy="29938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7CD68A-2602-4B93-9131-73F81CD1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40A739-8874-4C84-A500-3D975329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62589D-5C73-487A-B80E-8B2E9CED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4DD379-E4DD-4444-A6B0-B7634A0F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99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5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7EC0A50-C517-8003-1917-169EC1837A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C1A810-E512-98A5-0B93-AC0989888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674C0EA-B223-0B51-A3BE-5F11AF0331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A48AEF-9BD0-2BB4-7A8D-BA6F939C49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8C8A428-4FE3-0CD1-D78C-15040FFED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7" r="16014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302CFDF-0299-0EE5-1EBA-3DA80AB8E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20" r="2" b="2312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031F77F-E8A2-7DF8-8D75-1A6BF5803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7638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448720A-4B52-CE25-E0F7-5B3A0C179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5" r="-4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B03041C-9954-B10A-01D6-3060B43299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38" r="2" b="30408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835018-fcd9-4699-88dc-37fbbc1963e5">
      <Terms xmlns="http://schemas.microsoft.com/office/infopath/2007/PartnerControls"/>
    </lcf76f155ced4ddcb4097134ff3c332f>
    <TaxCatchAll xmlns="8c10ae71-643c-4d7c-9628-9c21c2461ab7" xsi:nil="true"/>
    <SharedWithUsers xmlns="8c10ae71-643c-4d7c-9628-9c21c2461ab7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F3964FBA525C4D85FFA3CF4C3F5C69" ma:contentTypeVersion="15" ma:contentTypeDescription="Ein neues Dokument erstellen." ma:contentTypeScope="" ma:versionID="1cebf77edf4ff72d8b0211e4d35d22d1">
  <xsd:schema xmlns:xsd="http://www.w3.org/2001/XMLSchema" xmlns:xs="http://www.w3.org/2001/XMLSchema" xmlns:p="http://schemas.microsoft.com/office/2006/metadata/properties" xmlns:ns2="fe835018-fcd9-4699-88dc-37fbbc1963e5" xmlns:ns3="8c10ae71-643c-4d7c-9628-9c21c2461ab7" targetNamespace="http://schemas.microsoft.com/office/2006/metadata/properties" ma:root="true" ma:fieldsID="6ff8e9baf15af1b90cace8a5bf6e1345" ns2:_="" ns3:_="">
    <xsd:import namespace="fe835018-fcd9-4699-88dc-37fbbc1963e5"/>
    <xsd:import namespace="8c10ae71-643c-4d7c-9628-9c21c2461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35018-fcd9-4699-88dc-37fbbc196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ec413412-c381-4b9d-905d-ea64cf1a92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0ae71-643c-4d7c-9628-9c21c2461ab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5584a77-7712-4b40-a680-fcf20162a12b}" ma:internalName="TaxCatchAll" ma:showField="CatchAllData" ma:web="8c10ae71-643c-4d7c-9628-9c21c2461a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ED9CD-C6C1-4FD0-9A84-7D59684213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469ABD-4B32-42E6-B268-676FBDDEFE51}">
  <ds:schemaRefs>
    <ds:schemaRef ds:uri="8c10ae71-643c-4d7c-9628-9c21c2461ab7"/>
    <ds:schemaRef ds:uri="fe835018-fcd9-4699-88dc-37fbbc1963e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DDFD4C-42B7-411A-A005-892471CED0BB}">
  <ds:schemaRefs>
    <ds:schemaRef ds:uri="8c10ae71-643c-4d7c-9628-9c21c2461ab7"/>
    <ds:schemaRef ds:uri="fe835018-fcd9-4699-88dc-37fbbc196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299</Words>
  <Application>Microsoft Office PowerPoint</Application>
  <PresentationFormat>Breitbild</PresentationFormat>
  <Paragraphs>91</Paragraphs>
  <Slides>161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161</vt:i4>
      </vt:variant>
    </vt:vector>
  </HeadingPairs>
  <TitlesOfParts>
    <vt:vector size="172" baseType="lpstr">
      <vt:lpstr>Baguet Script</vt:lpstr>
      <vt:lpstr>Bradley Hand ITC</vt:lpstr>
      <vt:lpstr>Calibri</vt:lpstr>
      <vt:lpstr>Cavolini</vt:lpstr>
      <vt:lpstr>Century Gothic</vt:lpstr>
      <vt:lpstr>Comic Sans MS</vt:lpstr>
      <vt:lpstr>Consolas</vt:lpstr>
      <vt:lpstr>Garamond</vt:lpstr>
      <vt:lpstr>Gigi</vt:lpstr>
      <vt:lpstr>Script MT Bold</vt:lpstr>
      <vt:lpstr>Savon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LESEPROJEKT  ROTKÄPPCHEN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Experimentieren mit Herrn Wiesinger</vt:lpstr>
      <vt:lpstr>PowerPoint-Präsentation</vt:lpstr>
      <vt:lpstr>PowerPoint-Präsentation</vt:lpstr>
      <vt:lpstr>Haustiere in der Klasse</vt:lpstr>
      <vt:lpstr>PowerPoint-Präsentation</vt:lpstr>
      <vt:lpstr>PowerPoint-Präsentation</vt:lpstr>
      <vt:lpstr>Wir legen unser Hochbeet neu an!</vt:lpstr>
      <vt:lpstr>PowerPoint-Präsentation</vt:lpstr>
      <vt:lpstr>    Projekt Papier schöpfen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MAUTERNDORF im Herbst 2022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   EHRENAMT HAT ZUKUNFT.      Ist das so?</vt:lpstr>
      <vt:lpstr>Die Interviews beginnen.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           Wir besuchen die           Festung Hohensalzburg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… WUNDERBARe,   erholsame   Ferien!!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Anwender</dc:creator>
  <cp:lastModifiedBy>Dipl.-Päd. Hoheneder-Ergün Doris, BEd</cp:lastModifiedBy>
  <cp:revision>345</cp:revision>
  <dcterms:created xsi:type="dcterms:W3CDTF">2021-05-27T12:53:44Z</dcterms:created>
  <dcterms:modified xsi:type="dcterms:W3CDTF">2023-07-06T10:02:48Z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07e519-4e60-41f9-aa62-f562aa4eebd0_Enabled">
    <vt:lpwstr>true</vt:lpwstr>
  </property>
  <property fmtid="{D5CDD505-2E9C-101B-9397-08002B2CF9AE}" pid="3" name="MSIP_Label_1307e519-4e60-41f9-aa62-f562aa4eebd0_SetDate">
    <vt:lpwstr>2021-06-24T07:41:00Z</vt:lpwstr>
  </property>
  <property fmtid="{D5CDD505-2E9C-101B-9397-08002B2CF9AE}" pid="4" name="MSIP_Label_1307e519-4e60-41f9-aa62-f562aa4eebd0_Method">
    <vt:lpwstr>Standard</vt:lpwstr>
  </property>
  <property fmtid="{D5CDD505-2E9C-101B-9397-08002B2CF9AE}" pid="5" name="MSIP_Label_1307e519-4e60-41f9-aa62-f562aa4eebd0_Name">
    <vt:lpwstr>SBXC-Nachverfolgung</vt:lpwstr>
  </property>
  <property fmtid="{D5CDD505-2E9C-101B-9397-08002B2CF9AE}" pid="6" name="MSIP_Label_1307e519-4e60-41f9-aa62-f562aa4eebd0_SiteId">
    <vt:lpwstr>3e6463e1-5c0b-40b1-a3af-0bc9cd99300f</vt:lpwstr>
  </property>
  <property fmtid="{D5CDD505-2E9C-101B-9397-08002B2CF9AE}" pid="7" name="MSIP_Label_1307e519-4e60-41f9-aa62-f562aa4eebd0_ActionId">
    <vt:lpwstr>199e978a-bb66-4423-81d1-3cb429aded8d</vt:lpwstr>
  </property>
  <property fmtid="{D5CDD505-2E9C-101B-9397-08002B2CF9AE}" pid="8" name="MSIP_Label_1307e519-4e60-41f9-aa62-f562aa4eebd0_ContentBits">
    <vt:lpwstr>0</vt:lpwstr>
  </property>
  <property fmtid="{D5CDD505-2E9C-101B-9397-08002B2CF9AE}" pid="9" name="ContentTypeId">
    <vt:lpwstr>0x010100B5F3964FBA525C4D85FFA3CF4C3F5C69</vt:lpwstr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</Properties>
</file>